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12192000"/>
  <p:notesSz cx="6858000" cy="9144000"/>
  <p:embeddedFontLst>
    <p:embeddedFont>
      <p:font typeface="Mulish"/>
      <p:regular r:id="rId27"/>
      <p:bold r:id="rId28"/>
      <p:italic r:id="rId29"/>
      <p:boldItalic r:id="rId30"/>
    </p:embeddedFont>
    <p:embeddedFont>
      <p:font typeface="Nunito"/>
      <p:regular r:id="rId31"/>
      <p:bold r:id="rId32"/>
      <p:italic r:id="rId33"/>
      <p:boldItalic r:id="rId34"/>
    </p:embeddedFont>
    <p:embeddedFont>
      <p:font typeface="Alexandria"/>
      <p:regular r:id="rId35"/>
      <p:bold r:id="rId36"/>
    </p:embeddedFont>
    <p:embeddedFont>
      <p:font typeface="Goldman"/>
      <p:regular r:id="rId37"/>
      <p:bold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9" roundtripDataSignature="AMtx7mgzeziMBBQP7OiF5mJUUbVtzrM3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Mulish-bold.fntdata"/><Relationship Id="rId27" Type="http://schemas.openxmlformats.org/officeDocument/2006/relationships/font" Target="fonts/Mulish-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ulish-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Nunito-regular.fntdata"/><Relationship Id="rId30" Type="http://schemas.openxmlformats.org/officeDocument/2006/relationships/font" Target="fonts/Mulish-boldItalic.fntdata"/><Relationship Id="rId11" Type="http://schemas.openxmlformats.org/officeDocument/2006/relationships/slide" Target="slides/slide7.xml"/><Relationship Id="rId33" Type="http://schemas.openxmlformats.org/officeDocument/2006/relationships/font" Target="fonts/Nunito-italic.fntdata"/><Relationship Id="rId10" Type="http://schemas.openxmlformats.org/officeDocument/2006/relationships/slide" Target="slides/slide6.xml"/><Relationship Id="rId32" Type="http://schemas.openxmlformats.org/officeDocument/2006/relationships/font" Target="fonts/Nunito-bold.fntdata"/><Relationship Id="rId13" Type="http://schemas.openxmlformats.org/officeDocument/2006/relationships/slide" Target="slides/slide9.xml"/><Relationship Id="rId35" Type="http://schemas.openxmlformats.org/officeDocument/2006/relationships/font" Target="fonts/Alexandria-regular.fntdata"/><Relationship Id="rId12" Type="http://schemas.openxmlformats.org/officeDocument/2006/relationships/slide" Target="slides/slide8.xml"/><Relationship Id="rId34" Type="http://schemas.openxmlformats.org/officeDocument/2006/relationships/font" Target="fonts/Nunito-boldItalic.fntdata"/><Relationship Id="rId15" Type="http://schemas.openxmlformats.org/officeDocument/2006/relationships/slide" Target="slides/slide11.xml"/><Relationship Id="rId37" Type="http://schemas.openxmlformats.org/officeDocument/2006/relationships/font" Target="fonts/Goldman-regular.fntdata"/><Relationship Id="rId14" Type="http://schemas.openxmlformats.org/officeDocument/2006/relationships/slide" Target="slides/slide10.xml"/><Relationship Id="rId36" Type="http://schemas.openxmlformats.org/officeDocument/2006/relationships/font" Target="fonts/Alexandria-bold.fntdata"/><Relationship Id="rId17" Type="http://schemas.openxmlformats.org/officeDocument/2006/relationships/slide" Target="slides/slide13.xml"/><Relationship Id="rId39" Type="http://customschemas.google.com/relationships/presentationmetadata" Target="metadata"/><Relationship Id="rId16" Type="http://schemas.openxmlformats.org/officeDocument/2006/relationships/slide" Target="slides/slide12.xml"/><Relationship Id="rId38" Type="http://schemas.openxmlformats.org/officeDocument/2006/relationships/font" Target="fonts/Goldman-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Kaya</a:t>
            </a:r>
            <a:endParaRPr/>
          </a:p>
        </p:txBody>
      </p:sp>
      <p:sp>
        <p:nvSpPr>
          <p:cNvPr id="575" name="Google Shape;57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26f3beb4d16_1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Matt (longer)</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The </a:t>
            </a:r>
            <a:r>
              <a:rPr lang="en-US"/>
              <a:t>electric vehicle load profile consists of 500 electric vehicles. Each of the electric vehicles have their own respective charging station. These 500 chargers are all controlled and regulated by a single controller that is directly connected to the Santa Fe distribution grid. The controller regulates the voltage being supplied to each charger and keeps track of the power consumption of the load. The chargers supply this voltage to each electric vehicle battery. There are three charging levels that include Level 1 at 120V, Level 2 at 240V, and Level 3 at 480V. These charging levels are assigned by percentages based off of real Santa Fe electric vehicle load profiles from the US Department of Energy. Each electric vehicle battery is assigned a randomly generated SOC that indicates how long it will need to charge and how much power it will consume. The SOC is the state of charge and quantifies the amount of charge left in the battery. The SOC and charging level are used to calculate the power draw from all 500 chargers over a 24 hour period. The electric vehicle battery also draws a current from the charger which is then sent back to the controller through the charger. This data is sent through DSS-python and transferred with Pandapower to update the load on the transmission grid.</a:t>
            </a:r>
            <a:endParaRPr/>
          </a:p>
        </p:txBody>
      </p:sp>
      <p:sp>
        <p:nvSpPr>
          <p:cNvPr id="699" name="Google Shape;699;g26f3beb4d16_1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2ce5b822dc5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Tyler (quick)</a:t>
            </a:r>
            <a:endParaRPr/>
          </a:p>
        </p:txBody>
      </p:sp>
      <p:sp>
        <p:nvSpPr>
          <p:cNvPr id="707" name="Google Shape;707;g2ce5b822dc5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26f3d47de84_2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Tyler (longer)</a:t>
            </a:r>
            <a:endParaRPr/>
          </a:p>
        </p:txBody>
      </p:sp>
      <p:sp>
        <p:nvSpPr>
          <p:cNvPr id="719" name="Google Shape;719;g26f3d47de84_2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g26f3beb4d16_1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800">
                <a:solidFill>
                  <a:srgbClr val="1D1D1B"/>
                </a:solidFill>
                <a:latin typeface="Mulish"/>
                <a:ea typeface="Mulish"/>
                <a:cs typeface="Mulish"/>
                <a:sym typeface="Mulish"/>
              </a:rPr>
              <a:t>Tyler (quick)</a:t>
            </a:r>
            <a:endParaRPr sz="1800">
              <a:solidFill>
                <a:srgbClr val="1D1D1B"/>
              </a:solidFill>
              <a:latin typeface="Mulish"/>
              <a:ea typeface="Mulish"/>
              <a:cs typeface="Mulish"/>
              <a:sym typeface="Mulish"/>
            </a:endParaRPr>
          </a:p>
          <a:p>
            <a:pPr indent="-342900" lvl="0" marL="457200" rtl="0" algn="l">
              <a:lnSpc>
                <a:spcPct val="115000"/>
              </a:lnSpc>
              <a:spcBef>
                <a:spcPts val="1000"/>
              </a:spcBef>
              <a:spcAft>
                <a:spcPts val="0"/>
              </a:spcAft>
              <a:buClr>
                <a:srgbClr val="D1630F"/>
              </a:buClr>
              <a:buSzPts val="1800"/>
              <a:buFont typeface="Mulish"/>
              <a:buChar char="◇"/>
            </a:pPr>
            <a:r>
              <a:rPr lang="en-US" sz="1800">
                <a:solidFill>
                  <a:srgbClr val="1D1D1B"/>
                </a:solidFill>
                <a:latin typeface="Mulish"/>
                <a:ea typeface="Mulish"/>
                <a:cs typeface="Mulish"/>
                <a:sym typeface="Mulish"/>
              </a:rPr>
              <a:t>Could target specific lines for attacks.</a:t>
            </a:r>
            <a:endParaRPr sz="1800">
              <a:solidFill>
                <a:srgbClr val="1D1D1B"/>
              </a:solidFill>
              <a:latin typeface="Mulish"/>
              <a:ea typeface="Mulish"/>
              <a:cs typeface="Mulish"/>
              <a:sym typeface="Mulish"/>
            </a:endParaRPr>
          </a:p>
          <a:p>
            <a:pPr indent="-342900" lvl="0" marL="457200" rtl="0" algn="l">
              <a:lnSpc>
                <a:spcPct val="115000"/>
              </a:lnSpc>
              <a:spcBef>
                <a:spcPts val="0"/>
              </a:spcBef>
              <a:spcAft>
                <a:spcPts val="0"/>
              </a:spcAft>
              <a:buClr>
                <a:srgbClr val="D1630F"/>
              </a:buClr>
              <a:buSzPts val="1800"/>
              <a:buFont typeface="Mulish"/>
              <a:buChar char="◇"/>
            </a:pPr>
            <a:r>
              <a:rPr lang="en-US" sz="1800">
                <a:solidFill>
                  <a:srgbClr val="1D1D1B"/>
                </a:solidFill>
                <a:latin typeface="Mulish"/>
                <a:ea typeface="Mulish"/>
                <a:cs typeface="Mulish"/>
                <a:sym typeface="Mulish"/>
              </a:rPr>
              <a:t>Security shouldn’t depend on this tool not being public.</a:t>
            </a:r>
            <a:endParaRPr sz="1800">
              <a:solidFill>
                <a:srgbClr val="1D1D1B"/>
              </a:solidFill>
              <a:latin typeface="Mulish"/>
              <a:ea typeface="Mulish"/>
              <a:cs typeface="Mulish"/>
              <a:sym typeface="Mulish"/>
            </a:endParaRPr>
          </a:p>
          <a:p>
            <a:pPr indent="-342900" lvl="1" marL="914400" rtl="0" algn="l">
              <a:lnSpc>
                <a:spcPct val="115000"/>
              </a:lnSpc>
              <a:spcBef>
                <a:spcPts val="0"/>
              </a:spcBef>
              <a:spcAft>
                <a:spcPts val="0"/>
              </a:spcAft>
              <a:buClr>
                <a:srgbClr val="1D1D1B"/>
              </a:buClr>
              <a:buSzPts val="1800"/>
              <a:buFont typeface="Mulish"/>
              <a:buChar char="➢"/>
            </a:pPr>
            <a:r>
              <a:rPr lang="en-US" sz="1800">
                <a:solidFill>
                  <a:srgbClr val="1D1D1B"/>
                </a:solidFill>
                <a:latin typeface="Mulish"/>
                <a:ea typeface="Mulish"/>
                <a:cs typeface="Mulish"/>
                <a:sym typeface="Mulish"/>
              </a:rPr>
              <a:t>Mitigation not Obfuscation!</a:t>
            </a:r>
            <a:endParaRPr sz="1200">
              <a:solidFill>
                <a:srgbClr val="1D1D1B"/>
              </a:solidFill>
              <a:latin typeface="Mulish"/>
              <a:ea typeface="Mulish"/>
              <a:cs typeface="Mulish"/>
              <a:sym typeface="Mulish"/>
            </a:endParaRPr>
          </a:p>
        </p:txBody>
      </p:sp>
      <p:sp>
        <p:nvSpPr>
          <p:cNvPr id="727" name="Google Shape;727;g26f3beb4d16_1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26f3beb4d16_1_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Zach (longer)</a:t>
            </a:r>
            <a:endParaRPr/>
          </a:p>
          <a:p>
            <a:pPr indent="0" lvl="0" marL="0" rtl="0" algn="l">
              <a:lnSpc>
                <a:spcPct val="100000"/>
              </a:lnSpc>
              <a:spcBef>
                <a:spcPts val="0"/>
              </a:spcBef>
              <a:spcAft>
                <a:spcPts val="0"/>
              </a:spcAft>
              <a:buSzPts val="1100"/>
              <a:buNone/>
            </a:pPr>
            <a:r>
              <a:rPr lang="en-US"/>
              <a:t>Our testing process includes integration and system-end testing. Wanting to prevent a program crash we looked for weaker points in our design in terms of the software breaking.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We saw </a:t>
            </a:r>
            <a:r>
              <a:rPr lang="en-US"/>
              <a:t>benefits</a:t>
            </a:r>
            <a:r>
              <a:rPr lang="en-US"/>
              <a:t> from checking that our flask apps were running and returning positive</a:t>
            </a:r>
            <a:r>
              <a:rPr b="1" lang="en-US"/>
              <a:t> </a:t>
            </a:r>
            <a:r>
              <a:rPr lang="en-US"/>
              <a:t>status codes. Additionally, we want to make sure </a:t>
            </a:r>
            <a:r>
              <a:rPr lang="en-US"/>
              <a:t>flask</a:t>
            </a:r>
            <a:r>
              <a:rPr lang="en-US"/>
              <a:t> is installed on each docker image. The goal with these tests is to avoid a flask startup error which would affect the manipulation and display of information on our simulation.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The integration testing is geared toward checking each </a:t>
            </a:r>
            <a:r>
              <a:rPr lang="en-US"/>
              <a:t>individual</a:t>
            </a:r>
            <a:r>
              <a:rPr lang="en-US"/>
              <a:t> docker image. Ensuring docker specific programs such as HELICS, panda power, and dss python are installed upon each program start. Looking for each program to post a positive status code</a:t>
            </a:r>
            <a:endParaRPr/>
          </a:p>
        </p:txBody>
      </p:sp>
      <p:sp>
        <p:nvSpPr>
          <p:cNvPr id="741" name="Google Shape;741;g26f3beb4d16_1_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g26f3d47de84_1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Clr>
                <a:schemeClr val="dk1"/>
              </a:buClr>
              <a:buSzPts val="1800"/>
              <a:buFont typeface="Arial"/>
              <a:buNone/>
            </a:pPr>
            <a:r>
              <a:t/>
            </a:r>
            <a:endParaRPr sz="1200">
              <a:solidFill>
                <a:srgbClr val="1D1D1B"/>
              </a:solidFill>
              <a:latin typeface="Mulish"/>
              <a:ea typeface="Mulish"/>
              <a:cs typeface="Mulish"/>
              <a:sym typeface="Mulish"/>
            </a:endParaRPr>
          </a:p>
        </p:txBody>
      </p:sp>
      <p:sp>
        <p:nvSpPr>
          <p:cNvPr id="749" name="Google Shape;749;g26f3d47de84_1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26f62774825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Clr>
                <a:schemeClr val="dk1"/>
              </a:buClr>
              <a:buSzPts val="1100"/>
              <a:buFont typeface="Arial"/>
              <a:buNone/>
            </a:pPr>
            <a:r>
              <a:rPr lang="en-US" sz="1200">
                <a:solidFill>
                  <a:srgbClr val="1D1D1B"/>
                </a:solidFill>
                <a:latin typeface="Mulish"/>
                <a:ea typeface="Mulish"/>
                <a:cs typeface="Mulish"/>
                <a:sym typeface="Mulish"/>
              </a:rPr>
              <a:t>(longer)</a:t>
            </a:r>
            <a:endParaRPr sz="1200">
              <a:solidFill>
                <a:srgbClr val="1D1D1B"/>
              </a:solidFill>
              <a:latin typeface="Mulish"/>
              <a:ea typeface="Mulish"/>
              <a:cs typeface="Mulish"/>
              <a:sym typeface="Mulish"/>
            </a:endParaRPr>
          </a:p>
          <a:p>
            <a:pPr indent="0" lvl="0" marL="0" rtl="0" algn="l">
              <a:lnSpc>
                <a:spcPct val="90000"/>
              </a:lnSpc>
              <a:spcBef>
                <a:spcPts val="1000"/>
              </a:spcBef>
              <a:spcAft>
                <a:spcPts val="0"/>
              </a:spcAft>
              <a:buClr>
                <a:schemeClr val="dk1"/>
              </a:buClr>
              <a:buSzPts val="1800"/>
              <a:buFont typeface="Arial"/>
              <a:buNone/>
            </a:pPr>
            <a:r>
              <a:t/>
            </a:r>
            <a:endParaRPr sz="1200">
              <a:solidFill>
                <a:srgbClr val="1D1D1B"/>
              </a:solidFill>
              <a:latin typeface="Mulish"/>
              <a:ea typeface="Mulish"/>
              <a:cs typeface="Mulish"/>
              <a:sym typeface="Mulish"/>
            </a:endParaRPr>
          </a:p>
        </p:txBody>
      </p:sp>
      <p:sp>
        <p:nvSpPr>
          <p:cNvPr id="755" name="Google Shape;755;g26f62774825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26f62774825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Clr>
                <a:schemeClr val="dk1"/>
              </a:buClr>
              <a:buSzPts val="1100"/>
              <a:buFont typeface="Arial"/>
              <a:buNone/>
            </a:pPr>
            <a:r>
              <a:rPr lang="en-US" sz="1200">
                <a:solidFill>
                  <a:srgbClr val="1D1D1B"/>
                </a:solidFill>
                <a:latin typeface="Mulish"/>
                <a:ea typeface="Mulish"/>
                <a:cs typeface="Mulish"/>
                <a:sym typeface="Mulish"/>
              </a:rPr>
              <a:t>Zach (quick)</a:t>
            </a:r>
            <a:endParaRPr sz="1200">
              <a:solidFill>
                <a:srgbClr val="1D1D1B"/>
              </a:solidFill>
              <a:latin typeface="Mulish"/>
              <a:ea typeface="Mulish"/>
              <a:cs typeface="Mulish"/>
              <a:sym typeface="Mulish"/>
            </a:endParaRPr>
          </a:p>
          <a:p>
            <a:pPr indent="0" lvl="0" marL="0" rtl="0" algn="l">
              <a:lnSpc>
                <a:spcPct val="90000"/>
              </a:lnSpc>
              <a:spcBef>
                <a:spcPts val="1000"/>
              </a:spcBef>
              <a:spcAft>
                <a:spcPts val="0"/>
              </a:spcAft>
              <a:buClr>
                <a:schemeClr val="dk1"/>
              </a:buClr>
              <a:buSzPts val="1800"/>
              <a:buFont typeface="Arial"/>
              <a:buNone/>
            </a:pPr>
            <a:r>
              <a:rPr lang="en-US" sz="1200">
                <a:solidFill>
                  <a:srgbClr val="1D1D1B"/>
                </a:solidFill>
                <a:latin typeface="Mulish"/>
                <a:ea typeface="Mulish"/>
                <a:cs typeface="Mulish"/>
                <a:sym typeface="Mulish"/>
              </a:rPr>
              <a:t>Looking at the requirements given to us at the beginning of the semester </a:t>
            </a:r>
            <a:endParaRPr sz="1200">
              <a:solidFill>
                <a:srgbClr val="1D1D1B"/>
              </a:solidFill>
              <a:latin typeface="Mulish"/>
              <a:ea typeface="Mulish"/>
              <a:cs typeface="Mulish"/>
              <a:sym typeface="Mulish"/>
            </a:endParaRPr>
          </a:p>
          <a:p>
            <a:pPr indent="0" lvl="0" marL="0" rtl="0" algn="l">
              <a:lnSpc>
                <a:spcPct val="90000"/>
              </a:lnSpc>
              <a:spcBef>
                <a:spcPts val="1000"/>
              </a:spcBef>
              <a:spcAft>
                <a:spcPts val="0"/>
              </a:spcAft>
              <a:buClr>
                <a:schemeClr val="dk1"/>
              </a:buClr>
              <a:buSzPts val="1800"/>
              <a:buFont typeface="Arial"/>
              <a:buNone/>
            </a:pPr>
            <a:r>
              <a:t/>
            </a:r>
            <a:endParaRPr b="1" sz="1200">
              <a:solidFill>
                <a:srgbClr val="1D1D1B"/>
              </a:solidFill>
              <a:latin typeface="Mulish"/>
              <a:ea typeface="Mulish"/>
              <a:cs typeface="Mulish"/>
              <a:sym typeface="Mulish"/>
            </a:endParaRPr>
          </a:p>
        </p:txBody>
      </p:sp>
      <p:sp>
        <p:nvSpPr>
          <p:cNvPr id="762" name="Google Shape;762;g26f62774825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g2cf6f6dba51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76" name="Google Shape;776;g2cf6f6dba5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Tommy (quick)</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26f3d47de84_2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Justin (quick)</a:t>
            </a:r>
            <a:endParaRPr/>
          </a:p>
        </p:txBody>
      </p:sp>
      <p:sp>
        <p:nvSpPr>
          <p:cNvPr id="799" name="Google Shape;799;g26f3d47de84_2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26f3d47de84_1_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26f3d47de84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quick</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g262f85d2f5b_1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0" name="Google Shape;810;g262f85d2f5b_1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26f3d47de84_1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16" name="Google Shape;816;g26f3d47de84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g26f3d47de84_1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Clr>
                <a:schemeClr val="dk1"/>
              </a:buClr>
              <a:buSzPts val="1800"/>
              <a:buFont typeface="Arial"/>
              <a:buNone/>
            </a:pPr>
            <a:r>
              <a:rPr lang="en-US" sz="1200">
                <a:solidFill>
                  <a:srgbClr val="1D1D1B"/>
                </a:solidFill>
                <a:latin typeface="Mulish"/>
                <a:ea typeface="Mulish"/>
                <a:cs typeface="Mulish"/>
                <a:sym typeface="Mulish"/>
              </a:rPr>
              <a:t>Add cyber attack map or power outage map</a:t>
            </a:r>
            <a:endParaRPr sz="1200">
              <a:solidFill>
                <a:srgbClr val="1D1D1B"/>
              </a:solidFill>
              <a:latin typeface="Mulish"/>
              <a:ea typeface="Mulish"/>
              <a:cs typeface="Mulish"/>
              <a:sym typeface="Mulish"/>
            </a:endParaRPr>
          </a:p>
        </p:txBody>
      </p:sp>
      <p:sp>
        <p:nvSpPr>
          <p:cNvPr id="823" name="Google Shape;823;g26f3d47de84_1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26f3beb4d16_1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US" sz="1200">
                <a:solidFill>
                  <a:srgbClr val="1D1D1B"/>
                </a:solidFill>
                <a:latin typeface="Mulish"/>
                <a:ea typeface="Mulish"/>
                <a:cs typeface="Mulish"/>
                <a:sym typeface="Mulish"/>
              </a:rPr>
              <a:t>Matt (longer)</a:t>
            </a:r>
            <a:endParaRPr sz="1200">
              <a:solidFill>
                <a:srgbClr val="1D1D1B"/>
              </a:solidFill>
              <a:latin typeface="Mulish"/>
              <a:ea typeface="Mulish"/>
              <a:cs typeface="Mulish"/>
              <a:sym typeface="Mulish"/>
            </a:endParaRPr>
          </a:p>
          <a:p>
            <a:pPr indent="0" lvl="0" marL="0" rtl="0" algn="l">
              <a:lnSpc>
                <a:spcPct val="90000"/>
              </a:lnSpc>
              <a:spcBef>
                <a:spcPts val="0"/>
              </a:spcBef>
              <a:spcAft>
                <a:spcPts val="0"/>
              </a:spcAft>
              <a:buClr>
                <a:schemeClr val="dk1"/>
              </a:buClr>
              <a:buSzPts val="1100"/>
              <a:buFont typeface="Arial"/>
              <a:buNone/>
            </a:pPr>
            <a:r>
              <a:t/>
            </a:r>
            <a:endParaRPr sz="1200">
              <a:solidFill>
                <a:srgbClr val="1D1D1B"/>
              </a:solidFill>
              <a:latin typeface="Mulish"/>
              <a:ea typeface="Mulish"/>
              <a:cs typeface="Mulish"/>
              <a:sym typeface="Mulish"/>
            </a:endParaRPr>
          </a:p>
          <a:p>
            <a:pPr indent="0" lvl="0" marL="0" rtl="0" algn="l">
              <a:lnSpc>
                <a:spcPct val="90000"/>
              </a:lnSpc>
              <a:spcBef>
                <a:spcPts val="0"/>
              </a:spcBef>
              <a:spcAft>
                <a:spcPts val="0"/>
              </a:spcAft>
              <a:buClr>
                <a:schemeClr val="dk1"/>
              </a:buClr>
              <a:buSzPts val="1100"/>
              <a:buFont typeface="Arial"/>
              <a:buNone/>
            </a:pPr>
            <a:r>
              <a:rPr lang="en-US" sz="1200">
                <a:solidFill>
                  <a:srgbClr val="1D1D1B"/>
                </a:solidFill>
                <a:latin typeface="Mulish"/>
                <a:ea typeface="Mulish"/>
                <a:cs typeface="Mulish"/>
                <a:sym typeface="Mulish"/>
              </a:rPr>
              <a:t>Public Health and Safety:</a:t>
            </a:r>
            <a:endParaRPr sz="1200">
              <a:solidFill>
                <a:srgbClr val="1D1D1B"/>
              </a:solidFill>
              <a:latin typeface="Mulish"/>
              <a:ea typeface="Mulish"/>
              <a:cs typeface="Mulish"/>
              <a:sym typeface="Mulish"/>
            </a:endParaRPr>
          </a:p>
          <a:p>
            <a:pPr indent="-304800" lvl="0" marL="457200" rtl="0" algn="l">
              <a:lnSpc>
                <a:spcPct val="90000"/>
              </a:lnSpc>
              <a:spcBef>
                <a:spcPts val="0"/>
              </a:spcBef>
              <a:spcAft>
                <a:spcPts val="0"/>
              </a:spcAft>
              <a:buClr>
                <a:srgbClr val="D1630F"/>
              </a:buClr>
              <a:buSzPts val="1200"/>
              <a:buFont typeface="Mulish"/>
              <a:buChar char="◇"/>
            </a:pPr>
            <a:r>
              <a:rPr lang="en-US" sz="1200">
                <a:solidFill>
                  <a:srgbClr val="1D1D1B"/>
                </a:solidFill>
                <a:latin typeface="Mulish"/>
                <a:ea typeface="Mulish"/>
                <a:cs typeface="Mulish"/>
                <a:sym typeface="Mulish"/>
              </a:rPr>
              <a:t>Can make grids more reliable by finding weak points.</a:t>
            </a:r>
            <a:endParaRPr sz="1200">
              <a:solidFill>
                <a:srgbClr val="1D1D1B"/>
              </a:solidFill>
              <a:latin typeface="Mulish"/>
              <a:ea typeface="Mulish"/>
              <a:cs typeface="Mulish"/>
              <a:sym typeface="Mulish"/>
            </a:endParaRPr>
          </a:p>
          <a:p>
            <a:pPr indent="-304800" lvl="1" marL="914400" rtl="0" algn="l">
              <a:lnSpc>
                <a:spcPct val="90000"/>
              </a:lnSpc>
              <a:spcBef>
                <a:spcPts val="0"/>
              </a:spcBef>
              <a:spcAft>
                <a:spcPts val="0"/>
              </a:spcAft>
              <a:buClr>
                <a:srgbClr val="1D1D1B"/>
              </a:buClr>
              <a:buSzPts val="1200"/>
              <a:buFont typeface="Mulish"/>
              <a:buChar char="○"/>
            </a:pPr>
            <a:r>
              <a:rPr lang="en-US" sz="1200">
                <a:solidFill>
                  <a:srgbClr val="1D1D1B"/>
                </a:solidFill>
                <a:latin typeface="Mulish"/>
                <a:ea typeface="Mulish"/>
                <a:cs typeface="Mulish"/>
                <a:sym typeface="Mulish"/>
              </a:rPr>
              <a:t>Ensuring reliability helps to keep essential sectors that rely on the power grid to receive power at all times. Businesses include Hospitals, Police Stations, </a:t>
            </a:r>
            <a:endParaRPr sz="1200">
              <a:solidFill>
                <a:srgbClr val="1D1D1B"/>
              </a:solidFill>
              <a:latin typeface="Mulish"/>
              <a:ea typeface="Mulish"/>
              <a:cs typeface="Mulish"/>
              <a:sym typeface="Mulish"/>
            </a:endParaRPr>
          </a:p>
          <a:p>
            <a:pPr indent="-304800" lvl="0" marL="457200" rtl="0" algn="l">
              <a:lnSpc>
                <a:spcPct val="90000"/>
              </a:lnSpc>
              <a:spcBef>
                <a:spcPts val="0"/>
              </a:spcBef>
              <a:spcAft>
                <a:spcPts val="0"/>
              </a:spcAft>
              <a:buClr>
                <a:srgbClr val="D1630F"/>
              </a:buClr>
              <a:buSzPts val="1200"/>
              <a:buFont typeface="Mulish"/>
              <a:buChar char="◇"/>
            </a:pPr>
            <a:r>
              <a:rPr lang="en-US" sz="1200">
                <a:solidFill>
                  <a:srgbClr val="1D1D1B"/>
                </a:solidFill>
                <a:latin typeface="Mulish"/>
                <a:ea typeface="Mulish"/>
                <a:cs typeface="Mulish"/>
                <a:sym typeface="Mulish"/>
              </a:rPr>
              <a:t>Can be used to make pre fault plans that ensure the least amount of area is affected.</a:t>
            </a:r>
            <a:endParaRPr sz="1200">
              <a:solidFill>
                <a:srgbClr val="1D1D1B"/>
              </a:solidFill>
              <a:latin typeface="Mulish"/>
              <a:ea typeface="Mulish"/>
              <a:cs typeface="Mulish"/>
              <a:sym typeface="Mulish"/>
            </a:endParaRPr>
          </a:p>
          <a:p>
            <a:pPr indent="-304800" lvl="0" marL="457200" rtl="0" algn="l">
              <a:lnSpc>
                <a:spcPct val="90000"/>
              </a:lnSpc>
              <a:spcBef>
                <a:spcPts val="0"/>
              </a:spcBef>
              <a:spcAft>
                <a:spcPts val="0"/>
              </a:spcAft>
              <a:buClr>
                <a:srgbClr val="D1630F"/>
              </a:buClr>
              <a:buSzPts val="1200"/>
              <a:buFont typeface="Mulish"/>
              <a:buChar char="◇"/>
            </a:pPr>
            <a:r>
              <a:rPr lang="en-US" sz="1200">
                <a:solidFill>
                  <a:srgbClr val="1D1D1B"/>
                </a:solidFill>
                <a:latin typeface="Mulish"/>
                <a:ea typeface="Mulish"/>
                <a:cs typeface="Mulish"/>
                <a:sym typeface="Mulish"/>
              </a:rPr>
              <a:t>Optimize design to help reduce power outages.</a:t>
            </a:r>
            <a:endParaRPr sz="1200">
              <a:solidFill>
                <a:srgbClr val="1D1D1B"/>
              </a:solidFill>
              <a:latin typeface="Mulish"/>
              <a:ea typeface="Mulish"/>
              <a:cs typeface="Mulish"/>
              <a:sym typeface="Mulish"/>
            </a:endParaRPr>
          </a:p>
          <a:p>
            <a:pPr indent="0" lvl="0" marL="0" rtl="0" algn="l">
              <a:lnSpc>
                <a:spcPct val="90000"/>
              </a:lnSpc>
              <a:spcBef>
                <a:spcPts val="0"/>
              </a:spcBef>
              <a:spcAft>
                <a:spcPts val="0"/>
              </a:spcAft>
              <a:buClr>
                <a:schemeClr val="dk1"/>
              </a:buClr>
              <a:buSzPts val="1100"/>
              <a:buFont typeface="Arial"/>
              <a:buNone/>
            </a:pPr>
            <a:r>
              <a:rPr lang="en-US" sz="1200">
                <a:solidFill>
                  <a:srgbClr val="1D1D1B"/>
                </a:solidFill>
                <a:latin typeface="Mulish"/>
                <a:ea typeface="Mulish"/>
                <a:cs typeface="Mulish"/>
                <a:sym typeface="Mulish"/>
              </a:rPr>
              <a:t>Economic: </a:t>
            </a:r>
            <a:endParaRPr sz="1200">
              <a:solidFill>
                <a:srgbClr val="1D1D1B"/>
              </a:solidFill>
              <a:latin typeface="Mulish"/>
              <a:ea typeface="Mulish"/>
              <a:cs typeface="Mulish"/>
              <a:sym typeface="Mulish"/>
            </a:endParaRPr>
          </a:p>
          <a:p>
            <a:pPr indent="-304800" lvl="0" marL="457200" rtl="0" algn="l">
              <a:lnSpc>
                <a:spcPct val="90000"/>
              </a:lnSpc>
              <a:spcBef>
                <a:spcPts val="0"/>
              </a:spcBef>
              <a:spcAft>
                <a:spcPts val="0"/>
              </a:spcAft>
              <a:buClr>
                <a:srgbClr val="1D1D1B"/>
              </a:buClr>
              <a:buSzPts val="1200"/>
              <a:buFont typeface="Mulish"/>
              <a:buChar char="●"/>
            </a:pPr>
            <a:r>
              <a:rPr lang="en-US" sz="1200">
                <a:solidFill>
                  <a:srgbClr val="1D1D1B"/>
                </a:solidFill>
                <a:latin typeface="Mulish"/>
                <a:ea typeface="Mulish"/>
                <a:cs typeface="Mulish"/>
                <a:sym typeface="Mulish"/>
              </a:rPr>
              <a:t>Can help utility companies save money by preventing outages and equipment damage which can cost a signifcant amount of money.</a:t>
            </a:r>
            <a:endParaRPr sz="1200">
              <a:solidFill>
                <a:srgbClr val="1D1D1B"/>
              </a:solidFill>
              <a:latin typeface="Mulish"/>
              <a:ea typeface="Mulish"/>
              <a:cs typeface="Mulish"/>
              <a:sym typeface="Mulish"/>
            </a:endParaRPr>
          </a:p>
          <a:p>
            <a:pPr indent="0" lvl="0" marL="0" rtl="0" algn="l">
              <a:lnSpc>
                <a:spcPct val="90000"/>
              </a:lnSpc>
              <a:spcBef>
                <a:spcPts val="0"/>
              </a:spcBef>
              <a:spcAft>
                <a:spcPts val="0"/>
              </a:spcAft>
              <a:buClr>
                <a:schemeClr val="dk1"/>
              </a:buClr>
              <a:buSzPts val="1100"/>
              <a:buFont typeface="Arial"/>
              <a:buNone/>
            </a:pPr>
            <a:r>
              <a:rPr lang="en-US" sz="1200">
                <a:solidFill>
                  <a:srgbClr val="1D1D1B"/>
                </a:solidFill>
                <a:latin typeface="Mulish"/>
                <a:ea typeface="Mulish"/>
                <a:cs typeface="Mulish"/>
                <a:sym typeface="Mulish"/>
              </a:rPr>
              <a:t>Global, Cultural, and Social: </a:t>
            </a:r>
            <a:endParaRPr sz="1200">
              <a:solidFill>
                <a:srgbClr val="1D1D1B"/>
              </a:solidFill>
              <a:latin typeface="Mulish"/>
              <a:ea typeface="Mulish"/>
              <a:cs typeface="Mulish"/>
              <a:sym typeface="Mulish"/>
            </a:endParaRPr>
          </a:p>
          <a:p>
            <a:pPr indent="-304800" lvl="0" marL="457200" rtl="0" algn="l">
              <a:lnSpc>
                <a:spcPct val="90000"/>
              </a:lnSpc>
              <a:spcBef>
                <a:spcPts val="0"/>
              </a:spcBef>
              <a:spcAft>
                <a:spcPts val="0"/>
              </a:spcAft>
              <a:buClr>
                <a:srgbClr val="1D1D1B"/>
              </a:buClr>
              <a:buSzPts val="1200"/>
              <a:buFont typeface="Mulish"/>
              <a:buChar char="●"/>
            </a:pPr>
            <a:r>
              <a:rPr lang="en-US" sz="1200">
                <a:solidFill>
                  <a:srgbClr val="1D1D1B"/>
                </a:solidFill>
                <a:latin typeface="Mulish"/>
                <a:ea typeface="Mulish"/>
                <a:cs typeface="Mulish"/>
                <a:sym typeface="Mulish"/>
              </a:rPr>
              <a:t>Attacks can induce fear into the end users.</a:t>
            </a:r>
            <a:endParaRPr sz="1200">
              <a:solidFill>
                <a:srgbClr val="1D1D1B"/>
              </a:solidFill>
              <a:latin typeface="Mulish"/>
              <a:ea typeface="Mulish"/>
              <a:cs typeface="Mulish"/>
              <a:sym typeface="Mulish"/>
            </a:endParaRPr>
          </a:p>
          <a:p>
            <a:pPr indent="-304800" lvl="0" marL="457200" rtl="0" algn="l">
              <a:lnSpc>
                <a:spcPct val="90000"/>
              </a:lnSpc>
              <a:spcBef>
                <a:spcPts val="0"/>
              </a:spcBef>
              <a:spcAft>
                <a:spcPts val="0"/>
              </a:spcAft>
              <a:buClr>
                <a:srgbClr val="1D1D1B"/>
              </a:buClr>
              <a:buSzPts val="1200"/>
              <a:buFont typeface="Mulish"/>
              <a:buChar char="●"/>
            </a:pPr>
            <a:r>
              <a:rPr lang="en-US" sz="1200">
                <a:solidFill>
                  <a:srgbClr val="1D1D1B"/>
                </a:solidFill>
                <a:latin typeface="Mulish"/>
                <a:ea typeface="Mulish"/>
                <a:cs typeface="Mulish"/>
                <a:sym typeface="Mulish"/>
              </a:rPr>
              <a:t>This can lead to issues with complaints</a:t>
            </a:r>
            <a:endParaRPr sz="1200">
              <a:solidFill>
                <a:srgbClr val="1D1D1B"/>
              </a:solidFill>
              <a:latin typeface="Mulish"/>
              <a:ea typeface="Mulish"/>
              <a:cs typeface="Mulish"/>
              <a:sym typeface="Mulish"/>
            </a:endParaRPr>
          </a:p>
        </p:txBody>
      </p:sp>
      <p:sp>
        <p:nvSpPr>
          <p:cNvPr id="609" name="Google Shape;609;g26f3beb4d16_1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26f3d47de84_2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Clr>
                <a:schemeClr val="dk1"/>
              </a:buClr>
              <a:buSzPts val="1800"/>
              <a:buFont typeface="Arial"/>
              <a:buNone/>
            </a:pPr>
            <a:r>
              <a:rPr lang="en-US">
                <a:solidFill>
                  <a:srgbClr val="1D1D1B"/>
                </a:solidFill>
                <a:latin typeface="Mulish"/>
                <a:ea typeface="Mulish"/>
                <a:cs typeface="Mulish"/>
                <a:sym typeface="Mulish"/>
              </a:rPr>
              <a:t>Kaya (longer)</a:t>
            </a:r>
            <a:endParaRPr>
              <a:solidFill>
                <a:srgbClr val="1D1D1B"/>
              </a:solidFill>
              <a:latin typeface="Mulish"/>
              <a:ea typeface="Mulish"/>
              <a:cs typeface="Mulish"/>
              <a:sym typeface="Mulish"/>
            </a:endParaRPr>
          </a:p>
          <a:p>
            <a:pPr indent="0" lvl="0" marL="0" rtl="0" algn="l">
              <a:lnSpc>
                <a:spcPct val="90000"/>
              </a:lnSpc>
              <a:spcBef>
                <a:spcPts val="1000"/>
              </a:spcBef>
              <a:spcAft>
                <a:spcPts val="0"/>
              </a:spcAft>
              <a:buClr>
                <a:schemeClr val="dk1"/>
              </a:buClr>
              <a:buSzPts val="1800"/>
              <a:buFont typeface="Arial"/>
              <a:buNone/>
            </a:pPr>
            <a:r>
              <a:rPr lang="en-US">
                <a:solidFill>
                  <a:srgbClr val="1D1D1B"/>
                </a:solidFill>
                <a:latin typeface="Mulish"/>
                <a:ea typeface="Mulish"/>
                <a:cs typeface="Mulish"/>
                <a:sym typeface="Mulish"/>
              </a:rPr>
              <a:t>CyHelics is a tool to test the impact of cyber attacks against an electrical grid, and help users enhance and validate security measures for their own electric grid. By using a </a:t>
            </a:r>
            <a:r>
              <a:rPr lang="en-US">
                <a:solidFill>
                  <a:srgbClr val="1D1D1B"/>
                </a:solidFill>
                <a:latin typeface="Mulish"/>
                <a:ea typeface="Mulish"/>
                <a:cs typeface="Mulish"/>
                <a:sym typeface="Mulish"/>
              </a:rPr>
              <a:t>simulated</a:t>
            </a:r>
            <a:r>
              <a:rPr lang="en-US">
                <a:solidFill>
                  <a:srgbClr val="1D1D1B"/>
                </a:solidFill>
                <a:latin typeface="Mulish"/>
                <a:ea typeface="Mulish"/>
                <a:cs typeface="Mulish"/>
                <a:sym typeface="Mulish"/>
              </a:rPr>
              <a:t> model, engineers and planners are able to visualize the real and reactive power as the grid is running, and see how cyber attacks against specific lines on the grid will impact them.</a:t>
            </a:r>
            <a:endParaRPr>
              <a:solidFill>
                <a:srgbClr val="1D1D1B"/>
              </a:solidFill>
              <a:latin typeface="Mulish"/>
              <a:ea typeface="Mulish"/>
              <a:cs typeface="Mulish"/>
              <a:sym typeface="Mulish"/>
            </a:endParaRPr>
          </a:p>
          <a:p>
            <a:pPr indent="0" lvl="0" marL="0" rtl="0" algn="l">
              <a:lnSpc>
                <a:spcPct val="90000"/>
              </a:lnSpc>
              <a:spcBef>
                <a:spcPts val="1000"/>
              </a:spcBef>
              <a:spcAft>
                <a:spcPts val="0"/>
              </a:spcAft>
              <a:buClr>
                <a:schemeClr val="dk1"/>
              </a:buClr>
              <a:buSzPts val="1800"/>
              <a:buFont typeface="Arial"/>
              <a:buNone/>
            </a:pPr>
            <a:r>
              <a:rPr lang="en-US">
                <a:solidFill>
                  <a:srgbClr val="1D1D1B"/>
                </a:solidFill>
                <a:latin typeface="Mulish"/>
                <a:ea typeface="Mulish"/>
                <a:cs typeface="Mulish"/>
                <a:sym typeface="Mulish"/>
              </a:rPr>
              <a:t>Our example of CyHelics is simulating the Santa Fe distribution model from BetterGrids.org. CyHelics uses 3 main open source projects to run. Pandapower, dss-python, and helics co-simulation. A typical electric grid requires a transmission system, and distribution system to run, and we used these 3 programs to simulate that.</a:t>
            </a:r>
            <a:endParaRPr>
              <a:solidFill>
                <a:srgbClr val="1D1D1B"/>
              </a:solidFill>
              <a:latin typeface="Mulish"/>
              <a:ea typeface="Mulish"/>
              <a:cs typeface="Mulish"/>
              <a:sym typeface="Mulish"/>
            </a:endParaRPr>
          </a:p>
          <a:p>
            <a:pPr indent="0" lvl="0" marL="0" rtl="0" algn="l">
              <a:lnSpc>
                <a:spcPct val="90000"/>
              </a:lnSpc>
              <a:spcBef>
                <a:spcPts val="1000"/>
              </a:spcBef>
              <a:spcAft>
                <a:spcPts val="0"/>
              </a:spcAft>
              <a:buClr>
                <a:schemeClr val="dk1"/>
              </a:buClr>
              <a:buSzPts val="1800"/>
              <a:buFont typeface="Arial"/>
              <a:buNone/>
            </a:pPr>
            <a:r>
              <a:rPr lang="en-US">
                <a:solidFill>
                  <a:srgbClr val="1D1D1B"/>
                </a:solidFill>
                <a:latin typeface="Mulish"/>
                <a:ea typeface="Mulish"/>
                <a:cs typeface="Mulish"/>
                <a:sym typeface="Mulish"/>
              </a:rPr>
              <a:t>When you’re ready to run the simulation, you can pick the attack, or no attack on this dropdown, there’s a small description of the attack here, and when you’re ready you can run the simulation. The graphs won’t be there before it starts, but as the simulation runs the graph will become populated with the results of the grid simulation.</a:t>
            </a:r>
            <a:endParaRPr>
              <a:solidFill>
                <a:srgbClr val="1D1D1B"/>
              </a:solidFill>
              <a:latin typeface="Mulish"/>
              <a:ea typeface="Mulish"/>
              <a:cs typeface="Mulish"/>
              <a:sym typeface="Mulish"/>
            </a:endParaRPr>
          </a:p>
        </p:txBody>
      </p:sp>
      <p:sp>
        <p:nvSpPr>
          <p:cNvPr id="622" name="Google Shape;622;g26f3d47de84_2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26f3beb4d16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Clr>
                <a:schemeClr val="dk1"/>
              </a:buClr>
              <a:buSzPts val="1800"/>
              <a:buFont typeface="Arial"/>
              <a:buNone/>
            </a:pPr>
            <a:r>
              <a:rPr lang="en-US" sz="1200">
                <a:solidFill>
                  <a:srgbClr val="1D1D1B"/>
                </a:solidFill>
                <a:latin typeface="Mulish"/>
                <a:ea typeface="Mulish"/>
                <a:cs typeface="Mulish"/>
                <a:sym typeface="Mulish"/>
              </a:rPr>
              <a:t>Kaya (quick)</a:t>
            </a:r>
            <a:endParaRPr sz="1200">
              <a:solidFill>
                <a:srgbClr val="1D1D1B"/>
              </a:solidFill>
              <a:latin typeface="Mulish"/>
              <a:ea typeface="Mulish"/>
              <a:cs typeface="Mulish"/>
              <a:sym typeface="Mulish"/>
            </a:endParaRPr>
          </a:p>
          <a:p>
            <a:pPr indent="0" lvl="0" marL="0" rtl="0" algn="l">
              <a:lnSpc>
                <a:spcPct val="90000"/>
              </a:lnSpc>
              <a:spcBef>
                <a:spcPts val="1000"/>
              </a:spcBef>
              <a:spcAft>
                <a:spcPts val="0"/>
              </a:spcAft>
              <a:buClr>
                <a:schemeClr val="dk1"/>
              </a:buClr>
              <a:buSzPts val="1800"/>
              <a:buFont typeface="Arial"/>
              <a:buNone/>
            </a:pPr>
            <a:r>
              <a:rPr lang="en-US" sz="1200">
                <a:solidFill>
                  <a:srgbClr val="1D1D1B"/>
                </a:solidFill>
                <a:latin typeface="Mulish"/>
                <a:ea typeface="Mulish"/>
                <a:cs typeface="Mulish"/>
                <a:sym typeface="Mulish"/>
              </a:rPr>
              <a:t>These are the overall requirements that we defined and met. To summarize, our simulation will be setup using docker and a VM, there must be a simple to use user interface to run the application, the grid must run using the Santa Fe model, there needs to be multiple load types, ideally including electric vehicles, and there must be at least one type of attack.</a:t>
            </a:r>
            <a:endParaRPr sz="1200">
              <a:solidFill>
                <a:srgbClr val="1D1D1B"/>
              </a:solidFill>
              <a:latin typeface="Mulish"/>
              <a:ea typeface="Mulish"/>
              <a:cs typeface="Mulish"/>
              <a:sym typeface="Mulish"/>
            </a:endParaRPr>
          </a:p>
        </p:txBody>
      </p:sp>
      <p:sp>
        <p:nvSpPr>
          <p:cNvPr id="630" name="Google Shape;630;g26f3beb4d16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26f3beb4d16_1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Clr>
                <a:schemeClr val="dk1"/>
              </a:buClr>
              <a:buSzPts val="1800"/>
              <a:buFont typeface="Arial"/>
              <a:buNone/>
            </a:pPr>
            <a:r>
              <a:t/>
            </a:r>
            <a:endParaRPr sz="1200">
              <a:solidFill>
                <a:srgbClr val="1D1D1B"/>
              </a:solidFill>
              <a:latin typeface="Mulish"/>
              <a:ea typeface="Mulish"/>
              <a:cs typeface="Mulish"/>
              <a:sym typeface="Mulish"/>
            </a:endParaRPr>
          </a:p>
        </p:txBody>
      </p:sp>
      <p:sp>
        <p:nvSpPr>
          <p:cNvPr id="644" name="Google Shape;644;g26f3beb4d16_1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26a63026683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Clr>
                <a:schemeClr val="dk1"/>
              </a:buClr>
              <a:buSzPts val="1100"/>
              <a:buFont typeface="Arial"/>
              <a:buNone/>
            </a:pPr>
            <a:r>
              <a:rPr lang="en-US" sz="1200">
                <a:solidFill>
                  <a:srgbClr val="1D1D1B"/>
                </a:solidFill>
                <a:latin typeface="Mulish"/>
                <a:ea typeface="Mulish"/>
                <a:cs typeface="Mulish"/>
                <a:sym typeface="Mulish"/>
              </a:rPr>
              <a:t>Tommy (quick)</a:t>
            </a:r>
            <a:endParaRPr sz="1200">
              <a:solidFill>
                <a:srgbClr val="1D1D1B"/>
              </a:solidFill>
              <a:latin typeface="Mulish"/>
              <a:ea typeface="Mulish"/>
              <a:cs typeface="Mulish"/>
              <a:sym typeface="Mulish"/>
            </a:endParaRPr>
          </a:p>
          <a:p>
            <a:pPr indent="0" lvl="0" marL="0" rtl="0" algn="l">
              <a:lnSpc>
                <a:spcPct val="90000"/>
              </a:lnSpc>
              <a:spcBef>
                <a:spcPts val="1000"/>
              </a:spcBef>
              <a:spcAft>
                <a:spcPts val="0"/>
              </a:spcAft>
              <a:buClr>
                <a:schemeClr val="dk1"/>
              </a:buClr>
              <a:buSzPts val="1100"/>
              <a:buFont typeface="Arial"/>
              <a:buNone/>
            </a:pPr>
            <a:r>
              <a:t/>
            </a:r>
            <a:endParaRPr sz="1200">
              <a:solidFill>
                <a:srgbClr val="1D1D1B"/>
              </a:solidFill>
              <a:latin typeface="Mulish"/>
              <a:ea typeface="Mulish"/>
              <a:cs typeface="Mulish"/>
              <a:sym typeface="Mulish"/>
            </a:endParaRPr>
          </a:p>
          <a:p>
            <a:pPr indent="0" lvl="0" marL="0" rtl="0" algn="l">
              <a:lnSpc>
                <a:spcPct val="90000"/>
              </a:lnSpc>
              <a:spcBef>
                <a:spcPts val="1000"/>
              </a:spcBef>
              <a:spcAft>
                <a:spcPts val="0"/>
              </a:spcAft>
              <a:buClr>
                <a:schemeClr val="dk1"/>
              </a:buClr>
              <a:buSzPts val="1100"/>
              <a:buFont typeface="Arial"/>
              <a:buNone/>
            </a:pPr>
            <a:r>
              <a:rPr lang="en-US" sz="1200">
                <a:solidFill>
                  <a:srgbClr val="1D1D1B"/>
                </a:solidFill>
                <a:latin typeface="Mulish"/>
                <a:ea typeface="Mulish"/>
                <a:cs typeface="Mulish"/>
                <a:sym typeface="Mulish"/>
              </a:rPr>
              <a:t>The simulation systems are run within individual Docker images running Ubuntu.</a:t>
            </a:r>
            <a:endParaRPr sz="1200">
              <a:solidFill>
                <a:srgbClr val="1D1D1B"/>
              </a:solidFill>
              <a:latin typeface="Mulish"/>
              <a:ea typeface="Mulish"/>
              <a:cs typeface="Mulish"/>
              <a:sym typeface="Mulish"/>
            </a:endParaRPr>
          </a:p>
          <a:p>
            <a:pPr indent="0" lvl="0" marL="0" rtl="0" algn="l">
              <a:lnSpc>
                <a:spcPct val="90000"/>
              </a:lnSpc>
              <a:spcBef>
                <a:spcPts val="1000"/>
              </a:spcBef>
              <a:spcAft>
                <a:spcPts val="0"/>
              </a:spcAft>
              <a:buClr>
                <a:schemeClr val="dk1"/>
              </a:buClr>
              <a:buSzPts val="1100"/>
              <a:buFont typeface="Arial"/>
              <a:buNone/>
            </a:pPr>
            <a:r>
              <a:rPr lang="en-US" sz="1200">
                <a:solidFill>
                  <a:srgbClr val="1D1D1B"/>
                </a:solidFill>
                <a:latin typeface="Mulish"/>
                <a:ea typeface="Mulish"/>
                <a:cs typeface="Mulish"/>
                <a:sym typeface="Mulish"/>
              </a:rPr>
              <a:t>Pandapower simulates a transmission system.</a:t>
            </a:r>
            <a:endParaRPr sz="1200">
              <a:solidFill>
                <a:srgbClr val="1D1D1B"/>
              </a:solidFill>
              <a:latin typeface="Mulish"/>
              <a:ea typeface="Mulish"/>
              <a:cs typeface="Mulish"/>
              <a:sym typeface="Mulish"/>
            </a:endParaRPr>
          </a:p>
          <a:p>
            <a:pPr indent="0" lvl="0" marL="0" rtl="0" algn="l">
              <a:lnSpc>
                <a:spcPct val="90000"/>
              </a:lnSpc>
              <a:spcBef>
                <a:spcPts val="1000"/>
              </a:spcBef>
              <a:spcAft>
                <a:spcPts val="0"/>
              </a:spcAft>
              <a:buClr>
                <a:schemeClr val="dk1"/>
              </a:buClr>
              <a:buSzPts val="1100"/>
              <a:buFont typeface="Arial"/>
              <a:buNone/>
            </a:pPr>
            <a:r>
              <a:rPr lang="en-US" sz="1200">
                <a:solidFill>
                  <a:srgbClr val="1D1D1B"/>
                </a:solidFill>
                <a:latin typeface="Mulish"/>
                <a:ea typeface="Mulish"/>
                <a:cs typeface="Mulish"/>
                <a:sym typeface="Mulish"/>
              </a:rPr>
              <a:t>DSS-python is used to run the Santa Fe distribution model from BetterGrids.org.</a:t>
            </a:r>
            <a:endParaRPr sz="1200">
              <a:solidFill>
                <a:srgbClr val="1D1D1B"/>
              </a:solidFill>
              <a:latin typeface="Mulish"/>
              <a:ea typeface="Mulish"/>
              <a:cs typeface="Mulish"/>
              <a:sym typeface="Mulish"/>
            </a:endParaRPr>
          </a:p>
          <a:p>
            <a:pPr indent="0" lvl="0" marL="0" rtl="0" algn="l">
              <a:lnSpc>
                <a:spcPct val="90000"/>
              </a:lnSpc>
              <a:spcBef>
                <a:spcPts val="1000"/>
              </a:spcBef>
              <a:spcAft>
                <a:spcPts val="0"/>
              </a:spcAft>
              <a:buClr>
                <a:schemeClr val="dk1"/>
              </a:buClr>
              <a:buSzPts val="1100"/>
              <a:buFont typeface="Arial"/>
              <a:buNone/>
            </a:pPr>
            <a:r>
              <a:rPr lang="en-US" sz="1200">
                <a:solidFill>
                  <a:srgbClr val="1D1D1B"/>
                </a:solidFill>
                <a:latin typeface="Mulish"/>
                <a:ea typeface="Mulish"/>
                <a:cs typeface="Mulish"/>
                <a:sym typeface="Mulish"/>
              </a:rPr>
              <a:t>Helics is the communication between the two.</a:t>
            </a:r>
            <a:endParaRPr sz="1200">
              <a:solidFill>
                <a:srgbClr val="1D1D1B"/>
              </a:solidFill>
              <a:latin typeface="Mulish"/>
              <a:ea typeface="Mulish"/>
              <a:cs typeface="Mulish"/>
              <a:sym typeface="Mulish"/>
            </a:endParaRPr>
          </a:p>
          <a:p>
            <a:pPr indent="0" lvl="0" marL="0" rtl="0" algn="l">
              <a:lnSpc>
                <a:spcPct val="90000"/>
              </a:lnSpc>
              <a:spcBef>
                <a:spcPts val="1000"/>
              </a:spcBef>
              <a:spcAft>
                <a:spcPts val="0"/>
              </a:spcAft>
              <a:buClr>
                <a:schemeClr val="dk1"/>
              </a:buClr>
              <a:buSzPts val="1100"/>
              <a:buFont typeface="Arial"/>
              <a:buNone/>
            </a:pPr>
            <a:r>
              <a:t/>
            </a:r>
            <a:endParaRPr sz="1200">
              <a:solidFill>
                <a:srgbClr val="1D1D1B"/>
              </a:solidFill>
              <a:latin typeface="Mulish"/>
              <a:ea typeface="Mulish"/>
              <a:cs typeface="Mulish"/>
              <a:sym typeface="Mulish"/>
            </a:endParaRPr>
          </a:p>
          <a:p>
            <a:pPr indent="0" lvl="0" marL="0" rtl="0" algn="l">
              <a:lnSpc>
                <a:spcPct val="90000"/>
              </a:lnSpc>
              <a:spcBef>
                <a:spcPts val="1000"/>
              </a:spcBef>
              <a:spcAft>
                <a:spcPts val="0"/>
              </a:spcAft>
              <a:buClr>
                <a:schemeClr val="dk1"/>
              </a:buClr>
              <a:buSzPts val="1100"/>
              <a:buFont typeface="Arial"/>
              <a:buNone/>
            </a:pPr>
            <a:r>
              <a:rPr lang="en-US" sz="1200">
                <a:solidFill>
                  <a:srgbClr val="1D1D1B"/>
                </a:solidFill>
                <a:latin typeface="Mulish"/>
                <a:ea typeface="Mulish"/>
                <a:cs typeface="Mulish"/>
                <a:sym typeface="Mulish"/>
              </a:rPr>
              <a:t>The resulting data gets sent to the frontend and displayed in graphs for the user. The graphs and CSV data can also be downloaded from the webpage.</a:t>
            </a:r>
            <a:endParaRPr sz="1200">
              <a:solidFill>
                <a:srgbClr val="1D1D1B"/>
              </a:solidFill>
              <a:latin typeface="Mulish"/>
              <a:ea typeface="Mulish"/>
              <a:cs typeface="Mulish"/>
              <a:sym typeface="Mulish"/>
            </a:endParaRPr>
          </a:p>
          <a:p>
            <a:pPr indent="0" lvl="0" marL="0" rtl="0" algn="l">
              <a:lnSpc>
                <a:spcPct val="90000"/>
              </a:lnSpc>
              <a:spcBef>
                <a:spcPts val="1000"/>
              </a:spcBef>
              <a:spcAft>
                <a:spcPts val="0"/>
              </a:spcAft>
              <a:buClr>
                <a:schemeClr val="dk1"/>
              </a:buClr>
              <a:buSzPts val="1100"/>
              <a:buFont typeface="Arial"/>
              <a:buNone/>
            </a:pPr>
            <a:r>
              <a:t/>
            </a:r>
            <a:endParaRPr sz="1200">
              <a:solidFill>
                <a:srgbClr val="1D1D1B"/>
              </a:solidFill>
              <a:latin typeface="Mulish"/>
              <a:ea typeface="Mulish"/>
              <a:cs typeface="Mulish"/>
              <a:sym typeface="Mulish"/>
            </a:endParaRPr>
          </a:p>
          <a:p>
            <a:pPr indent="0" lvl="0" marL="0" rtl="0" algn="l">
              <a:lnSpc>
                <a:spcPct val="90000"/>
              </a:lnSpc>
              <a:spcBef>
                <a:spcPts val="1000"/>
              </a:spcBef>
              <a:spcAft>
                <a:spcPts val="0"/>
              </a:spcAft>
              <a:buClr>
                <a:schemeClr val="dk1"/>
              </a:buClr>
              <a:buSzPts val="1800"/>
              <a:buFont typeface="Arial"/>
              <a:buNone/>
            </a:pPr>
            <a:r>
              <a:t/>
            </a:r>
            <a:endParaRPr sz="1200">
              <a:solidFill>
                <a:srgbClr val="1D1D1B"/>
              </a:solidFill>
              <a:latin typeface="Mulish"/>
              <a:ea typeface="Mulish"/>
              <a:cs typeface="Mulish"/>
              <a:sym typeface="Mulish"/>
            </a:endParaRPr>
          </a:p>
        </p:txBody>
      </p:sp>
      <p:sp>
        <p:nvSpPr>
          <p:cNvPr id="650" name="Google Shape;650;g26a63026683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2625f4d3e77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Justin (longer)</a:t>
            </a:r>
            <a:endParaRPr/>
          </a:p>
        </p:txBody>
      </p:sp>
      <p:sp>
        <p:nvSpPr>
          <p:cNvPr id="673" name="Google Shape;673;g2625f4d3e77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26a63026683_6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Tommy (longer)</a:t>
            </a:r>
            <a:endParaRPr/>
          </a:p>
          <a:p>
            <a:pPr indent="-298450" lvl="0" marL="457200" rtl="0" algn="l">
              <a:lnSpc>
                <a:spcPct val="100000"/>
              </a:lnSpc>
              <a:spcBef>
                <a:spcPts val="0"/>
              </a:spcBef>
              <a:spcAft>
                <a:spcPts val="0"/>
              </a:spcAft>
              <a:buSzPts val="1100"/>
              <a:buChar char="●"/>
            </a:pPr>
            <a:r>
              <a:rPr lang="en-US"/>
              <a:t>Helics intialization</a:t>
            </a:r>
            <a:endParaRPr/>
          </a:p>
          <a:p>
            <a:pPr indent="-298450" lvl="0" marL="457200" rtl="0" algn="l">
              <a:lnSpc>
                <a:spcPct val="100000"/>
              </a:lnSpc>
              <a:spcBef>
                <a:spcPts val="0"/>
              </a:spcBef>
              <a:spcAft>
                <a:spcPts val="0"/>
              </a:spcAft>
              <a:buSzPts val="1100"/>
              <a:buChar char="●"/>
            </a:pPr>
            <a:r>
              <a:rPr lang="en-US"/>
              <a:t>Panda power model rundown</a:t>
            </a:r>
            <a:endParaRPr/>
          </a:p>
          <a:p>
            <a:pPr indent="-298450" lvl="0" marL="457200" rtl="0" algn="l">
              <a:lnSpc>
                <a:spcPct val="100000"/>
              </a:lnSpc>
              <a:spcBef>
                <a:spcPts val="0"/>
              </a:spcBef>
              <a:spcAft>
                <a:spcPts val="0"/>
              </a:spcAft>
              <a:buSzPts val="1100"/>
              <a:buChar char="●"/>
            </a:pPr>
            <a:r>
              <a:rPr lang="en-US"/>
              <a:t>pandapower load</a:t>
            </a:r>
            <a:endParaRPr/>
          </a:p>
          <a:p>
            <a:pPr indent="-298450" lvl="0" marL="457200" rtl="0" algn="l">
              <a:lnSpc>
                <a:spcPct val="100000"/>
              </a:lnSpc>
              <a:spcBef>
                <a:spcPts val="0"/>
              </a:spcBef>
              <a:spcAft>
                <a:spcPts val="0"/>
              </a:spcAft>
              <a:buSzPts val="1100"/>
              <a:buChar char="●"/>
            </a:pPr>
            <a:r>
              <a:rPr lang="en-US"/>
              <a:t>interconnection to </a:t>
            </a:r>
            <a:r>
              <a:rPr lang="en-US"/>
              <a:t>distribution</a:t>
            </a:r>
            <a:endParaRPr/>
          </a:p>
          <a:p>
            <a:pPr indent="-298450" lvl="0" marL="457200" rtl="0" algn="l">
              <a:lnSpc>
                <a:spcPct val="100000"/>
              </a:lnSpc>
              <a:spcBef>
                <a:spcPts val="0"/>
              </a:spcBef>
              <a:spcAft>
                <a:spcPts val="0"/>
              </a:spcAft>
              <a:buSzPts val="1100"/>
              <a:buChar char="●"/>
            </a:pPr>
            <a:r>
              <a:rPr lang="en-US"/>
              <a:t>components of </a:t>
            </a:r>
            <a:r>
              <a:rPr lang="en-US"/>
              <a:t>distribution (node #)</a:t>
            </a:r>
            <a:endParaRPr/>
          </a:p>
          <a:p>
            <a:pPr indent="-298450" lvl="0" marL="457200" rtl="0" algn="l">
              <a:lnSpc>
                <a:spcPct val="100000"/>
              </a:lnSpc>
              <a:spcBef>
                <a:spcPts val="0"/>
              </a:spcBef>
              <a:spcAft>
                <a:spcPts val="0"/>
              </a:spcAft>
              <a:buSzPts val="1100"/>
              <a:buChar char="●"/>
            </a:pPr>
            <a:r>
              <a:rPr lang="en-US"/>
              <a:t>Send back to xrmf</a:t>
            </a:r>
            <a:endParaRPr/>
          </a:p>
          <a:p>
            <a:pPr indent="-298450" lvl="0" marL="457200" rtl="0" algn="l">
              <a:lnSpc>
                <a:spcPct val="100000"/>
              </a:lnSpc>
              <a:spcBef>
                <a:spcPts val="0"/>
              </a:spcBef>
              <a:spcAft>
                <a:spcPts val="0"/>
              </a:spcAft>
              <a:buSzPts val="1100"/>
              <a:buChar char="●"/>
            </a:pPr>
            <a:r>
              <a:rPr lang="en-US"/>
              <a:t>EV connection</a:t>
            </a:r>
            <a:endParaRPr/>
          </a:p>
        </p:txBody>
      </p:sp>
      <p:sp>
        <p:nvSpPr>
          <p:cNvPr id="684" name="Google Shape;684;g26a63026683_6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 name="Shape 9"/>
        <p:cNvGrpSpPr/>
        <p:nvPr/>
      </p:nvGrpSpPr>
      <p:grpSpPr>
        <a:xfrm>
          <a:off x="0" y="0"/>
          <a:ext cx="0" cy="0"/>
          <a:chOff x="0" y="0"/>
          <a:chExt cx="0" cy="0"/>
        </a:xfrm>
      </p:grpSpPr>
      <p:sp>
        <p:nvSpPr>
          <p:cNvPr id="10" name="Google Shape;10;g262dec155f9_0_171"/>
          <p:cNvSpPr txBox="1"/>
          <p:nvPr>
            <p:ph type="title"/>
          </p:nvPr>
        </p:nvSpPr>
        <p:spPr>
          <a:xfrm>
            <a:off x="2847400" y="1585467"/>
            <a:ext cx="6497100" cy="26193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4300"/>
              <a:buNone/>
              <a:defRPr/>
            </a:lvl2pPr>
            <a:lvl3pPr lvl="2" algn="ctr">
              <a:lnSpc>
                <a:spcPct val="100000"/>
              </a:lnSpc>
              <a:spcBef>
                <a:spcPts val="0"/>
              </a:spcBef>
              <a:spcAft>
                <a:spcPts val="0"/>
              </a:spcAft>
              <a:buSzPts val="4300"/>
              <a:buNone/>
              <a:defRPr/>
            </a:lvl3pPr>
            <a:lvl4pPr lvl="3" algn="ctr">
              <a:lnSpc>
                <a:spcPct val="100000"/>
              </a:lnSpc>
              <a:spcBef>
                <a:spcPts val="0"/>
              </a:spcBef>
              <a:spcAft>
                <a:spcPts val="0"/>
              </a:spcAft>
              <a:buSzPts val="4300"/>
              <a:buNone/>
              <a:defRPr/>
            </a:lvl4pPr>
            <a:lvl5pPr lvl="4" algn="ctr">
              <a:lnSpc>
                <a:spcPct val="100000"/>
              </a:lnSpc>
              <a:spcBef>
                <a:spcPts val="0"/>
              </a:spcBef>
              <a:spcAft>
                <a:spcPts val="0"/>
              </a:spcAft>
              <a:buSzPts val="4300"/>
              <a:buNone/>
              <a:defRPr/>
            </a:lvl5pPr>
            <a:lvl6pPr lvl="5" algn="ctr">
              <a:lnSpc>
                <a:spcPct val="100000"/>
              </a:lnSpc>
              <a:spcBef>
                <a:spcPts val="0"/>
              </a:spcBef>
              <a:spcAft>
                <a:spcPts val="0"/>
              </a:spcAft>
              <a:buSzPts val="4300"/>
              <a:buNone/>
              <a:defRPr/>
            </a:lvl6pPr>
            <a:lvl7pPr lvl="6" algn="ctr">
              <a:lnSpc>
                <a:spcPct val="100000"/>
              </a:lnSpc>
              <a:spcBef>
                <a:spcPts val="0"/>
              </a:spcBef>
              <a:spcAft>
                <a:spcPts val="0"/>
              </a:spcAft>
              <a:buSzPts val="4300"/>
              <a:buNone/>
              <a:defRPr/>
            </a:lvl7pPr>
            <a:lvl8pPr lvl="7" algn="ctr">
              <a:lnSpc>
                <a:spcPct val="100000"/>
              </a:lnSpc>
              <a:spcBef>
                <a:spcPts val="0"/>
              </a:spcBef>
              <a:spcAft>
                <a:spcPts val="0"/>
              </a:spcAft>
              <a:buSzPts val="4300"/>
              <a:buNone/>
              <a:defRPr/>
            </a:lvl8pPr>
            <a:lvl9pPr lvl="8" algn="ctr">
              <a:lnSpc>
                <a:spcPct val="100000"/>
              </a:lnSpc>
              <a:spcBef>
                <a:spcPts val="0"/>
              </a:spcBef>
              <a:spcAft>
                <a:spcPts val="0"/>
              </a:spcAft>
              <a:buSzPts val="4300"/>
              <a:buNone/>
              <a:defRPr/>
            </a:lvl9pPr>
          </a:lstStyle>
          <a:p/>
        </p:txBody>
      </p:sp>
      <p:sp>
        <p:nvSpPr>
          <p:cNvPr id="11" name="Google Shape;11;g262dec155f9_0_171"/>
          <p:cNvSpPr txBox="1"/>
          <p:nvPr>
            <p:ph idx="1" type="subTitle"/>
          </p:nvPr>
        </p:nvSpPr>
        <p:spPr>
          <a:xfrm>
            <a:off x="2847400" y="4204667"/>
            <a:ext cx="6497100" cy="8949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grpSp>
        <p:nvGrpSpPr>
          <p:cNvPr id="12" name="Google Shape;12;g262dec155f9_0_171"/>
          <p:cNvGrpSpPr/>
          <p:nvPr/>
        </p:nvGrpSpPr>
        <p:grpSpPr>
          <a:xfrm flipH="1">
            <a:off x="11240983" y="397188"/>
            <a:ext cx="321992" cy="321992"/>
            <a:chOff x="-1752450" y="4362450"/>
            <a:chExt cx="241500" cy="241500"/>
          </a:xfrm>
        </p:grpSpPr>
        <p:sp>
          <p:nvSpPr>
            <p:cNvPr id="13" name="Google Shape;13;g262dec155f9_0_171"/>
            <p:cNvSpPr/>
            <p:nvPr/>
          </p:nvSpPr>
          <p:spPr>
            <a:xfrm>
              <a:off x="-1752450" y="4362450"/>
              <a:ext cx="114300" cy="2415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g262dec155f9_0_171"/>
            <p:cNvSpPr/>
            <p:nvPr/>
          </p:nvSpPr>
          <p:spPr>
            <a:xfrm rot="5400000">
              <a:off x="-1688850" y="4298850"/>
              <a:ext cx="114300" cy="2415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 name="Google Shape;15;g262dec155f9_0_171"/>
          <p:cNvGrpSpPr/>
          <p:nvPr/>
        </p:nvGrpSpPr>
        <p:grpSpPr>
          <a:xfrm>
            <a:off x="5600612" y="6235544"/>
            <a:ext cx="990575" cy="101597"/>
            <a:chOff x="2647950" y="4676775"/>
            <a:chExt cx="742950" cy="76200"/>
          </a:xfrm>
        </p:grpSpPr>
        <p:sp>
          <p:nvSpPr>
            <p:cNvPr id="16" name="Google Shape;16;g262dec155f9_0_171"/>
            <p:cNvSpPr/>
            <p:nvPr/>
          </p:nvSpPr>
          <p:spPr>
            <a:xfrm>
              <a:off x="2647950" y="4676775"/>
              <a:ext cx="76200" cy="762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g262dec155f9_0_171"/>
            <p:cNvSpPr/>
            <p:nvPr/>
          </p:nvSpPr>
          <p:spPr>
            <a:xfrm>
              <a:off x="2870200" y="4676775"/>
              <a:ext cx="76200" cy="762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g262dec155f9_0_171"/>
            <p:cNvSpPr/>
            <p:nvPr/>
          </p:nvSpPr>
          <p:spPr>
            <a:xfrm>
              <a:off x="3092450" y="4676775"/>
              <a:ext cx="76200" cy="762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g262dec155f9_0_171"/>
            <p:cNvSpPr/>
            <p:nvPr/>
          </p:nvSpPr>
          <p:spPr>
            <a:xfrm>
              <a:off x="3314700" y="4676775"/>
              <a:ext cx="76200" cy="762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 name="Google Shape;20;g262dec155f9_0_171"/>
          <p:cNvGrpSpPr/>
          <p:nvPr/>
        </p:nvGrpSpPr>
        <p:grpSpPr>
          <a:xfrm>
            <a:off x="629025" y="397188"/>
            <a:ext cx="321992" cy="321992"/>
            <a:chOff x="-1752450" y="4362450"/>
            <a:chExt cx="241500" cy="241500"/>
          </a:xfrm>
        </p:grpSpPr>
        <p:sp>
          <p:nvSpPr>
            <p:cNvPr id="21" name="Google Shape;21;g262dec155f9_0_171"/>
            <p:cNvSpPr/>
            <p:nvPr/>
          </p:nvSpPr>
          <p:spPr>
            <a:xfrm>
              <a:off x="-1752450" y="4362450"/>
              <a:ext cx="114300" cy="2415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g262dec155f9_0_171"/>
            <p:cNvSpPr/>
            <p:nvPr/>
          </p:nvSpPr>
          <p:spPr>
            <a:xfrm rot="5400000">
              <a:off x="-1688850" y="4298850"/>
              <a:ext cx="114300" cy="2415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 name="Google Shape;23;g262dec155f9_0_171"/>
          <p:cNvGrpSpPr/>
          <p:nvPr/>
        </p:nvGrpSpPr>
        <p:grpSpPr>
          <a:xfrm>
            <a:off x="184372" y="2035673"/>
            <a:ext cx="2115561" cy="6058893"/>
            <a:chOff x="74089" y="2876575"/>
            <a:chExt cx="1115390" cy="3194439"/>
          </a:xfrm>
        </p:grpSpPr>
        <p:grpSp>
          <p:nvGrpSpPr>
            <p:cNvPr id="24" name="Google Shape;24;g262dec155f9_0_171"/>
            <p:cNvGrpSpPr/>
            <p:nvPr/>
          </p:nvGrpSpPr>
          <p:grpSpPr>
            <a:xfrm>
              <a:off x="74089" y="2876575"/>
              <a:ext cx="639140" cy="2632464"/>
              <a:chOff x="3265400" y="517275"/>
              <a:chExt cx="1212100" cy="4991400"/>
            </a:xfrm>
          </p:grpSpPr>
          <p:sp>
            <p:nvSpPr>
              <p:cNvPr id="25" name="Google Shape;25;g262dec155f9_0_171"/>
              <p:cNvSpPr/>
              <p:nvPr/>
            </p:nvSpPr>
            <p:spPr>
              <a:xfrm>
                <a:off x="3827250" y="517275"/>
                <a:ext cx="88425" cy="3974750"/>
              </a:xfrm>
              <a:custGeom>
                <a:rect b="b" l="l" r="r" t="t"/>
                <a:pathLst>
                  <a:path extrusionOk="0" h="158990" w="3537">
                    <a:moveTo>
                      <a:pt x="1768" y="1"/>
                    </a:moveTo>
                    <a:cubicBezTo>
                      <a:pt x="791" y="1"/>
                      <a:pt x="0" y="792"/>
                      <a:pt x="0" y="1769"/>
                    </a:cubicBezTo>
                    <a:lnTo>
                      <a:pt x="0" y="157222"/>
                    </a:lnTo>
                    <a:cubicBezTo>
                      <a:pt x="0" y="158199"/>
                      <a:pt x="791" y="158990"/>
                      <a:pt x="1768" y="158990"/>
                    </a:cubicBezTo>
                    <a:cubicBezTo>
                      <a:pt x="2745" y="158990"/>
                      <a:pt x="3536" y="158199"/>
                      <a:pt x="3536" y="157222"/>
                    </a:cubicBezTo>
                    <a:lnTo>
                      <a:pt x="3536" y="1769"/>
                    </a:lnTo>
                    <a:cubicBezTo>
                      <a:pt x="3536" y="792"/>
                      <a:pt x="2745" y="1"/>
                      <a:pt x="176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g262dec155f9_0_171"/>
              <p:cNvSpPr/>
              <p:nvPr/>
            </p:nvSpPr>
            <p:spPr>
              <a:xfrm>
                <a:off x="3703950" y="4283000"/>
                <a:ext cx="335025" cy="1225675"/>
              </a:xfrm>
              <a:custGeom>
                <a:rect b="b" l="l" r="r" t="t"/>
                <a:pathLst>
                  <a:path extrusionOk="0" h="49027" w="13401">
                    <a:moveTo>
                      <a:pt x="2637" y="1"/>
                    </a:moveTo>
                    <a:cubicBezTo>
                      <a:pt x="1179" y="1"/>
                      <a:pt x="0" y="1180"/>
                      <a:pt x="0" y="2638"/>
                    </a:cubicBezTo>
                    <a:lnTo>
                      <a:pt x="0" y="46375"/>
                    </a:lnTo>
                    <a:cubicBezTo>
                      <a:pt x="0" y="47833"/>
                      <a:pt x="1179" y="49027"/>
                      <a:pt x="2637" y="49027"/>
                    </a:cubicBezTo>
                    <a:lnTo>
                      <a:pt x="10764" y="49027"/>
                    </a:lnTo>
                    <a:cubicBezTo>
                      <a:pt x="12222" y="49027"/>
                      <a:pt x="13400" y="47833"/>
                      <a:pt x="13400" y="46375"/>
                    </a:cubicBezTo>
                    <a:lnTo>
                      <a:pt x="13400" y="2638"/>
                    </a:lnTo>
                    <a:cubicBezTo>
                      <a:pt x="13400" y="1180"/>
                      <a:pt x="12222" y="1"/>
                      <a:pt x="10764"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g262dec155f9_0_171"/>
              <p:cNvSpPr/>
              <p:nvPr/>
            </p:nvSpPr>
            <p:spPr>
              <a:xfrm>
                <a:off x="3265400" y="813900"/>
                <a:ext cx="1212100" cy="76425"/>
              </a:xfrm>
              <a:custGeom>
                <a:rect b="b" l="l" r="r" t="t"/>
                <a:pathLst>
                  <a:path extrusionOk="0" h="3057" w="48484">
                    <a:moveTo>
                      <a:pt x="993" y="1"/>
                    </a:moveTo>
                    <a:cubicBezTo>
                      <a:pt x="435" y="1"/>
                      <a:pt x="1" y="451"/>
                      <a:pt x="1" y="993"/>
                    </a:cubicBezTo>
                    <a:lnTo>
                      <a:pt x="1" y="2048"/>
                    </a:lnTo>
                    <a:cubicBezTo>
                      <a:pt x="1" y="2606"/>
                      <a:pt x="435" y="3056"/>
                      <a:pt x="993" y="3056"/>
                    </a:cubicBezTo>
                    <a:lnTo>
                      <a:pt x="47491" y="3056"/>
                    </a:lnTo>
                    <a:cubicBezTo>
                      <a:pt x="48049" y="3056"/>
                      <a:pt x="48484" y="2606"/>
                      <a:pt x="48484" y="2048"/>
                    </a:cubicBezTo>
                    <a:lnTo>
                      <a:pt x="48484" y="993"/>
                    </a:lnTo>
                    <a:cubicBezTo>
                      <a:pt x="48484" y="451"/>
                      <a:pt x="48049" y="1"/>
                      <a:pt x="4749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g262dec155f9_0_171"/>
              <p:cNvSpPr/>
              <p:nvPr/>
            </p:nvSpPr>
            <p:spPr>
              <a:xfrm>
                <a:off x="3394900" y="755350"/>
                <a:ext cx="19425" cy="63225"/>
              </a:xfrm>
              <a:custGeom>
                <a:rect b="b" l="l" r="r" t="t"/>
                <a:pathLst>
                  <a:path extrusionOk="0" h="2529" w="777">
                    <a:moveTo>
                      <a:pt x="1" y="1"/>
                    </a:moveTo>
                    <a:lnTo>
                      <a:pt x="1" y="2529"/>
                    </a:lnTo>
                    <a:lnTo>
                      <a:pt x="776" y="2529"/>
                    </a:lnTo>
                    <a:lnTo>
                      <a:pt x="776"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g262dec155f9_0_171"/>
              <p:cNvSpPr/>
              <p:nvPr/>
            </p:nvSpPr>
            <p:spPr>
              <a:xfrm>
                <a:off x="3593425" y="755350"/>
                <a:ext cx="19025" cy="63225"/>
              </a:xfrm>
              <a:custGeom>
                <a:rect b="b" l="l" r="r" t="t"/>
                <a:pathLst>
                  <a:path extrusionOk="0" h="2529" w="761">
                    <a:moveTo>
                      <a:pt x="1" y="1"/>
                    </a:moveTo>
                    <a:lnTo>
                      <a:pt x="1" y="2529"/>
                    </a:lnTo>
                    <a:lnTo>
                      <a:pt x="761" y="2529"/>
                    </a:lnTo>
                    <a:lnTo>
                      <a:pt x="761"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g262dec155f9_0_171"/>
              <p:cNvSpPr/>
              <p:nvPr/>
            </p:nvSpPr>
            <p:spPr>
              <a:xfrm>
                <a:off x="4130450" y="755350"/>
                <a:ext cx="19025" cy="63225"/>
              </a:xfrm>
              <a:custGeom>
                <a:rect b="b" l="l" r="r" t="t"/>
                <a:pathLst>
                  <a:path extrusionOk="0" h="2529" w="761">
                    <a:moveTo>
                      <a:pt x="1" y="1"/>
                    </a:moveTo>
                    <a:lnTo>
                      <a:pt x="1" y="2529"/>
                    </a:lnTo>
                    <a:lnTo>
                      <a:pt x="761" y="2529"/>
                    </a:lnTo>
                    <a:lnTo>
                      <a:pt x="761"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g262dec155f9_0_171"/>
              <p:cNvSpPr/>
              <p:nvPr/>
            </p:nvSpPr>
            <p:spPr>
              <a:xfrm>
                <a:off x="4328600" y="755350"/>
                <a:ext cx="19400" cy="63225"/>
              </a:xfrm>
              <a:custGeom>
                <a:rect b="b" l="l" r="r" t="t"/>
                <a:pathLst>
                  <a:path extrusionOk="0" h="2529" w="776">
                    <a:moveTo>
                      <a:pt x="0" y="1"/>
                    </a:moveTo>
                    <a:lnTo>
                      <a:pt x="0" y="2529"/>
                    </a:lnTo>
                    <a:lnTo>
                      <a:pt x="776" y="2529"/>
                    </a:lnTo>
                    <a:lnTo>
                      <a:pt x="776"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g262dec155f9_0_171"/>
              <p:cNvSpPr/>
              <p:nvPr/>
            </p:nvSpPr>
            <p:spPr>
              <a:xfrm>
                <a:off x="4296800" y="725125"/>
                <a:ext cx="83000" cy="41500"/>
              </a:xfrm>
              <a:custGeom>
                <a:rect b="b" l="l" r="r" t="t"/>
                <a:pathLst>
                  <a:path extrusionOk="0" h="1660" w="3320">
                    <a:moveTo>
                      <a:pt x="1660" y="0"/>
                    </a:moveTo>
                    <a:cubicBezTo>
                      <a:pt x="745" y="0"/>
                      <a:pt x="0" y="744"/>
                      <a:pt x="0" y="1660"/>
                    </a:cubicBezTo>
                    <a:lnTo>
                      <a:pt x="3319" y="1660"/>
                    </a:lnTo>
                    <a:cubicBezTo>
                      <a:pt x="3319" y="744"/>
                      <a:pt x="2575" y="0"/>
                      <a:pt x="166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g262dec155f9_0_171"/>
              <p:cNvSpPr/>
              <p:nvPr/>
            </p:nvSpPr>
            <p:spPr>
              <a:xfrm>
                <a:off x="4098650" y="725125"/>
                <a:ext cx="83000" cy="41500"/>
              </a:xfrm>
              <a:custGeom>
                <a:rect b="b" l="l" r="r" t="t"/>
                <a:pathLst>
                  <a:path extrusionOk="0" h="1660" w="3320">
                    <a:moveTo>
                      <a:pt x="1660" y="0"/>
                    </a:moveTo>
                    <a:cubicBezTo>
                      <a:pt x="745" y="0"/>
                      <a:pt x="1" y="744"/>
                      <a:pt x="1" y="1660"/>
                    </a:cubicBezTo>
                    <a:lnTo>
                      <a:pt x="3320" y="1660"/>
                    </a:lnTo>
                    <a:cubicBezTo>
                      <a:pt x="3320" y="744"/>
                      <a:pt x="2575" y="0"/>
                      <a:pt x="166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g262dec155f9_0_171"/>
              <p:cNvSpPr/>
              <p:nvPr/>
            </p:nvSpPr>
            <p:spPr>
              <a:xfrm>
                <a:off x="3561250" y="725125"/>
                <a:ext cx="83400" cy="41500"/>
              </a:xfrm>
              <a:custGeom>
                <a:rect b="b" l="l" r="r" t="t"/>
                <a:pathLst>
                  <a:path extrusionOk="0" h="1660" w="3336">
                    <a:moveTo>
                      <a:pt x="1660" y="0"/>
                    </a:moveTo>
                    <a:cubicBezTo>
                      <a:pt x="745" y="0"/>
                      <a:pt x="1" y="744"/>
                      <a:pt x="1" y="1660"/>
                    </a:cubicBezTo>
                    <a:lnTo>
                      <a:pt x="3335" y="1660"/>
                    </a:lnTo>
                    <a:cubicBezTo>
                      <a:pt x="3335" y="744"/>
                      <a:pt x="2591" y="0"/>
                      <a:pt x="166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g262dec155f9_0_171"/>
              <p:cNvSpPr/>
              <p:nvPr/>
            </p:nvSpPr>
            <p:spPr>
              <a:xfrm>
                <a:off x="3363125" y="725125"/>
                <a:ext cx="83000" cy="41500"/>
              </a:xfrm>
              <a:custGeom>
                <a:rect b="b" l="l" r="r" t="t"/>
                <a:pathLst>
                  <a:path extrusionOk="0" h="1660" w="3320">
                    <a:moveTo>
                      <a:pt x="1660" y="0"/>
                    </a:moveTo>
                    <a:cubicBezTo>
                      <a:pt x="745" y="0"/>
                      <a:pt x="0" y="744"/>
                      <a:pt x="0" y="1660"/>
                    </a:cubicBezTo>
                    <a:lnTo>
                      <a:pt x="3319" y="1660"/>
                    </a:lnTo>
                    <a:cubicBezTo>
                      <a:pt x="3319" y="744"/>
                      <a:pt x="2575" y="0"/>
                      <a:pt x="166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 name="Google Shape;36;g262dec155f9_0_171"/>
            <p:cNvGrpSpPr/>
            <p:nvPr/>
          </p:nvGrpSpPr>
          <p:grpSpPr>
            <a:xfrm>
              <a:off x="550339" y="3438550"/>
              <a:ext cx="639140" cy="2632464"/>
              <a:chOff x="3265400" y="517275"/>
              <a:chExt cx="1212100" cy="4991400"/>
            </a:xfrm>
          </p:grpSpPr>
          <p:sp>
            <p:nvSpPr>
              <p:cNvPr id="37" name="Google Shape;37;g262dec155f9_0_171"/>
              <p:cNvSpPr/>
              <p:nvPr/>
            </p:nvSpPr>
            <p:spPr>
              <a:xfrm>
                <a:off x="3827250" y="517275"/>
                <a:ext cx="88425" cy="3974750"/>
              </a:xfrm>
              <a:custGeom>
                <a:rect b="b" l="l" r="r" t="t"/>
                <a:pathLst>
                  <a:path extrusionOk="0" h="158990" w="3537">
                    <a:moveTo>
                      <a:pt x="1768" y="1"/>
                    </a:moveTo>
                    <a:cubicBezTo>
                      <a:pt x="791" y="1"/>
                      <a:pt x="0" y="792"/>
                      <a:pt x="0" y="1769"/>
                    </a:cubicBezTo>
                    <a:lnTo>
                      <a:pt x="0" y="157222"/>
                    </a:lnTo>
                    <a:cubicBezTo>
                      <a:pt x="0" y="158199"/>
                      <a:pt x="791" y="158990"/>
                      <a:pt x="1768" y="158990"/>
                    </a:cubicBezTo>
                    <a:cubicBezTo>
                      <a:pt x="2745" y="158990"/>
                      <a:pt x="3536" y="158199"/>
                      <a:pt x="3536" y="157222"/>
                    </a:cubicBezTo>
                    <a:lnTo>
                      <a:pt x="3536" y="1769"/>
                    </a:lnTo>
                    <a:cubicBezTo>
                      <a:pt x="3536" y="792"/>
                      <a:pt x="2745" y="1"/>
                      <a:pt x="176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g262dec155f9_0_171"/>
              <p:cNvSpPr/>
              <p:nvPr/>
            </p:nvSpPr>
            <p:spPr>
              <a:xfrm>
                <a:off x="3703950" y="4283000"/>
                <a:ext cx="335025" cy="1225675"/>
              </a:xfrm>
              <a:custGeom>
                <a:rect b="b" l="l" r="r" t="t"/>
                <a:pathLst>
                  <a:path extrusionOk="0" h="49027" w="13401">
                    <a:moveTo>
                      <a:pt x="2637" y="1"/>
                    </a:moveTo>
                    <a:cubicBezTo>
                      <a:pt x="1179" y="1"/>
                      <a:pt x="0" y="1180"/>
                      <a:pt x="0" y="2638"/>
                    </a:cubicBezTo>
                    <a:lnTo>
                      <a:pt x="0" y="46375"/>
                    </a:lnTo>
                    <a:cubicBezTo>
                      <a:pt x="0" y="47833"/>
                      <a:pt x="1179" y="49027"/>
                      <a:pt x="2637" y="49027"/>
                    </a:cubicBezTo>
                    <a:lnTo>
                      <a:pt x="10764" y="49027"/>
                    </a:lnTo>
                    <a:cubicBezTo>
                      <a:pt x="12222" y="49027"/>
                      <a:pt x="13400" y="47833"/>
                      <a:pt x="13400" y="46375"/>
                    </a:cubicBezTo>
                    <a:lnTo>
                      <a:pt x="13400" y="2638"/>
                    </a:lnTo>
                    <a:cubicBezTo>
                      <a:pt x="13400" y="1180"/>
                      <a:pt x="12222" y="1"/>
                      <a:pt x="10764"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g262dec155f9_0_171"/>
              <p:cNvSpPr/>
              <p:nvPr/>
            </p:nvSpPr>
            <p:spPr>
              <a:xfrm>
                <a:off x="3265400" y="813900"/>
                <a:ext cx="1212100" cy="76425"/>
              </a:xfrm>
              <a:custGeom>
                <a:rect b="b" l="l" r="r" t="t"/>
                <a:pathLst>
                  <a:path extrusionOk="0" h="3057" w="48484">
                    <a:moveTo>
                      <a:pt x="993" y="1"/>
                    </a:moveTo>
                    <a:cubicBezTo>
                      <a:pt x="435" y="1"/>
                      <a:pt x="1" y="451"/>
                      <a:pt x="1" y="993"/>
                    </a:cubicBezTo>
                    <a:lnTo>
                      <a:pt x="1" y="2048"/>
                    </a:lnTo>
                    <a:cubicBezTo>
                      <a:pt x="1" y="2606"/>
                      <a:pt x="435" y="3056"/>
                      <a:pt x="993" y="3056"/>
                    </a:cubicBezTo>
                    <a:lnTo>
                      <a:pt x="47491" y="3056"/>
                    </a:lnTo>
                    <a:cubicBezTo>
                      <a:pt x="48049" y="3056"/>
                      <a:pt x="48484" y="2606"/>
                      <a:pt x="48484" y="2048"/>
                    </a:cubicBezTo>
                    <a:lnTo>
                      <a:pt x="48484" y="993"/>
                    </a:lnTo>
                    <a:cubicBezTo>
                      <a:pt x="48484" y="451"/>
                      <a:pt x="48049" y="1"/>
                      <a:pt x="4749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g262dec155f9_0_171"/>
              <p:cNvSpPr/>
              <p:nvPr/>
            </p:nvSpPr>
            <p:spPr>
              <a:xfrm>
                <a:off x="3394900" y="755350"/>
                <a:ext cx="19425" cy="63225"/>
              </a:xfrm>
              <a:custGeom>
                <a:rect b="b" l="l" r="r" t="t"/>
                <a:pathLst>
                  <a:path extrusionOk="0" h="2529" w="777">
                    <a:moveTo>
                      <a:pt x="1" y="1"/>
                    </a:moveTo>
                    <a:lnTo>
                      <a:pt x="1" y="2529"/>
                    </a:lnTo>
                    <a:lnTo>
                      <a:pt x="776" y="2529"/>
                    </a:lnTo>
                    <a:lnTo>
                      <a:pt x="776"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g262dec155f9_0_171"/>
              <p:cNvSpPr/>
              <p:nvPr/>
            </p:nvSpPr>
            <p:spPr>
              <a:xfrm>
                <a:off x="3593425" y="755350"/>
                <a:ext cx="19025" cy="63225"/>
              </a:xfrm>
              <a:custGeom>
                <a:rect b="b" l="l" r="r" t="t"/>
                <a:pathLst>
                  <a:path extrusionOk="0" h="2529" w="761">
                    <a:moveTo>
                      <a:pt x="1" y="1"/>
                    </a:moveTo>
                    <a:lnTo>
                      <a:pt x="1" y="2529"/>
                    </a:lnTo>
                    <a:lnTo>
                      <a:pt x="761" y="2529"/>
                    </a:lnTo>
                    <a:lnTo>
                      <a:pt x="761"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g262dec155f9_0_171"/>
              <p:cNvSpPr/>
              <p:nvPr/>
            </p:nvSpPr>
            <p:spPr>
              <a:xfrm>
                <a:off x="4130450" y="755350"/>
                <a:ext cx="19025" cy="63225"/>
              </a:xfrm>
              <a:custGeom>
                <a:rect b="b" l="l" r="r" t="t"/>
                <a:pathLst>
                  <a:path extrusionOk="0" h="2529" w="761">
                    <a:moveTo>
                      <a:pt x="1" y="1"/>
                    </a:moveTo>
                    <a:lnTo>
                      <a:pt x="1" y="2529"/>
                    </a:lnTo>
                    <a:lnTo>
                      <a:pt x="761" y="2529"/>
                    </a:lnTo>
                    <a:lnTo>
                      <a:pt x="761"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g262dec155f9_0_171"/>
              <p:cNvSpPr/>
              <p:nvPr/>
            </p:nvSpPr>
            <p:spPr>
              <a:xfrm>
                <a:off x="4328600" y="755350"/>
                <a:ext cx="19400" cy="63225"/>
              </a:xfrm>
              <a:custGeom>
                <a:rect b="b" l="l" r="r" t="t"/>
                <a:pathLst>
                  <a:path extrusionOk="0" h="2529" w="776">
                    <a:moveTo>
                      <a:pt x="0" y="1"/>
                    </a:moveTo>
                    <a:lnTo>
                      <a:pt x="0" y="2529"/>
                    </a:lnTo>
                    <a:lnTo>
                      <a:pt x="776" y="2529"/>
                    </a:lnTo>
                    <a:lnTo>
                      <a:pt x="776"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g262dec155f9_0_171"/>
              <p:cNvSpPr/>
              <p:nvPr/>
            </p:nvSpPr>
            <p:spPr>
              <a:xfrm>
                <a:off x="4296800" y="725125"/>
                <a:ext cx="83000" cy="41500"/>
              </a:xfrm>
              <a:custGeom>
                <a:rect b="b" l="l" r="r" t="t"/>
                <a:pathLst>
                  <a:path extrusionOk="0" h="1660" w="3320">
                    <a:moveTo>
                      <a:pt x="1660" y="0"/>
                    </a:moveTo>
                    <a:cubicBezTo>
                      <a:pt x="745" y="0"/>
                      <a:pt x="0" y="744"/>
                      <a:pt x="0" y="1660"/>
                    </a:cubicBezTo>
                    <a:lnTo>
                      <a:pt x="3319" y="1660"/>
                    </a:lnTo>
                    <a:cubicBezTo>
                      <a:pt x="3319" y="744"/>
                      <a:pt x="2575" y="0"/>
                      <a:pt x="166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g262dec155f9_0_171"/>
              <p:cNvSpPr/>
              <p:nvPr/>
            </p:nvSpPr>
            <p:spPr>
              <a:xfrm>
                <a:off x="4098650" y="725125"/>
                <a:ext cx="83000" cy="41500"/>
              </a:xfrm>
              <a:custGeom>
                <a:rect b="b" l="l" r="r" t="t"/>
                <a:pathLst>
                  <a:path extrusionOk="0" h="1660" w="3320">
                    <a:moveTo>
                      <a:pt x="1660" y="0"/>
                    </a:moveTo>
                    <a:cubicBezTo>
                      <a:pt x="745" y="0"/>
                      <a:pt x="1" y="744"/>
                      <a:pt x="1" y="1660"/>
                    </a:cubicBezTo>
                    <a:lnTo>
                      <a:pt x="3320" y="1660"/>
                    </a:lnTo>
                    <a:cubicBezTo>
                      <a:pt x="3320" y="744"/>
                      <a:pt x="2575" y="0"/>
                      <a:pt x="166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g262dec155f9_0_171"/>
              <p:cNvSpPr/>
              <p:nvPr/>
            </p:nvSpPr>
            <p:spPr>
              <a:xfrm>
                <a:off x="3561250" y="725125"/>
                <a:ext cx="83400" cy="41500"/>
              </a:xfrm>
              <a:custGeom>
                <a:rect b="b" l="l" r="r" t="t"/>
                <a:pathLst>
                  <a:path extrusionOk="0" h="1660" w="3336">
                    <a:moveTo>
                      <a:pt x="1660" y="0"/>
                    </a:moveTo>
                    <a:cubicBezTo>
                      <a:pt x="745" y="0"/>
                      <a:pt x="1" y="744"/>
                      <a:pt x="1" y="1660"/>
                    </a:cubicBezTo>
                    <a:lnTo>
                      <a:pt x="3335" y="1660"/>
                    </a:lnTo>
                    <a:cubicBezTo>
                      <a:pt x="3335" y="744"/>
                      <a:pt x="2591" y="0"/>
                      <a:pt x="166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g262dec155f9_0_171"/>
              <p:cNvSpPr/>
              <p:nvPr/>
            </p:nvSpPr>
            <p:spPr>
              <a:xfrm>
                <a:off x="3363125" y="725125"/>
                <a:ext cx="83000" cy="41500"/>
              </a:xfrm>
              <a:custGeom>
                <a:rect b="b" l="l" r="r" t="t"/>
                <a:pathLst>
                  <a:path extrusionOk="0" h="1660" w="3320">
                    <a:moveTo>
                      <a:pt x="1660" y="0"/>
                    </a:moveTo>
                    <a:cubicBezTo>
                      <a:pt x="745" y="0"/>
                      <a:pt x="0" y="744"/>
                      <a:pt x="0" y="1660"/>
                    </a:cubicBezTo>
                    <a:lnTo>
                      <a:pt x="3319" y="1660"/>
                    </a:lnTo>
                    <a:cubicBezTo>
                      <a:pt x="3319" y="744"/>
                      <a:pt x="2575" y="0"/>
                      <a:pt x="166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 name="Google Shape;48;g262dec155f9_0_171"/>
            <p:cNvSpPr/>
            <p:nvPr/>
          </p:nvSpPr>
          <p:spPr>
            <a:xfrm>
              <a:off x="147650" y="3000375"/>
              <a:ext cx="476254" cy="552439"/>
            </a:xfrm>
            <a:custGeom>
              <a:rect b="b" l="l" r="r" t="t"/>
              <a:pathLst>
                <a:path extrusionOk="0" h="23241" w="19431">
                  <a:moveTo>
                    <a:pt x="0" y="0"/>
                  </a:moveTo>
                  <a:cubicBezTo>
                    <a:pt x="628" y="10078"/>
                    <a:pt x="10601" y="18342"/>
                    <a:pt x="19431" y="23241"/>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g262dec155f9_0_171"/>
            <p:cNvSpPr/>
            <p:nvPr/>
          </p:nvSpPr>
          <p:spPr>
            <a:xfrm>
              <a:off x="254800" y="3036100"/>
              <a:ext cx="476250" cy="516725"/>
            </a:xfrm>
            <a:custGeom>
              <a:rect b="b" l="l" r="r" t="t"/>
              <a:pathLst>
                <a:path extrusionOk="0" h="20669" w="19050">
                  <a:moveTo>
                    <a:pt x="0" y="0"/>
                  </a:moveTo>
                  <a:cubicBezTo>
                    <a:pt x="4483" y="8228"/>
                    <a:pt x="10914" y="16022"/>
                    <a:pt x="19050" y="20669"/>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g262dec155f9_0_171"/>
            <p:cNvSpPr/>
            <p:nvPr/>
          </p:nvSpPr>
          <p:spPr>
            <a:xfrm>
              <a:off x="533400" y="3032525"/>
              <a:ext cx="469100" cy="523875"/>
            </a:xfrm>
            <a:custGeom>
              <a:rect b="b" l="l" r="r" t="t"/>
              <a:pathLst>
                <a:path extrusionOk="0" h="20955" w="18764">
                  <a:moveTo>
                    <a:pt x="0" y="0"/>
                  </a:moveTo>
                  <a:cubicBezTo>
                    <a:pt x="2280" y="9095"/>
                    <a:pt x="11136" y="15503"/>
                    <a:pt x="18764" y="20955"/>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g262dec155f9_0_171"/>
            <p:cNvSpPr/>
            <p:nvPr/>
          </p:nvSpPr>
          <p:spPr>
            <a:xfrm>
              <a:off x="642950" y="3038475"/>
              <a:ext cx="471475" cy="514350"/>
            </a:xfrm>
            <a:custGeom>
              <a:rect b="b" l="l" r="r" t="t"/>
              <a:pathLst>
                <a:path extrusionOk="0" h="20574" w="18859">
                  <a:moveTo>
                    <a:pt x="0" y="0"/>
                  </a:moveTo>
                  <a:cubicBezTo>
                    <a:pt x="2087" y="9066"/>
                    <a:pt x="10149" y="17305"/>
                    <a:pt x="18859" y="20574"/>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 name="Google Shape;52;g262dec155f9_0_171"/>
          <p:cNvGrpSpPr/>
          <p:nvPr/>
        </p:nvGrpSpPr>
        <p:grpSpPr>
          <a:xfrm flipH="1">
            <a:off x="9892064" y="2035673"/>
            <a:ext cx="2115561" cy="6058893"/>
            <a:chOff x="74089" y="2876575"/>
            <a:chExt cx="1115390" cy="3194439"/>
          </a:xfrm>
        </p:grpSpPr>
        <p:grpSp>
          <p:nvGrpSpPr>
            <p:cNvPr id="53" name="Google Shape;53;g262dec155f9_0_171"/>
            <p:cNvGrpSpPr/>
            <p:nvPr/>
          </p:nvGrpSpPr>
          <p:grpSpPr>
            <a:xfrm>
              <a:off x="74089" y="2876575"/>
              <a:ext cx="639140" cy="2632464"/>
              <a:chOff x="3265400" y="517275"/>
              <a:chExt cx="1212100" cy="4991400"/>
            </a:xfrm>
          </p:grpSpPr>
          <p:sp>
            <p:nvSpPr>
              <p:cNvPr id="54" name="Google Shape;54;g262dec155f9_0_171"/>
              <p:cNvSpPr/>
              <p:nvPr/>
            </p:nvSpPr>
            <p:spPr>
              <a:xfrm>
                <a:off x="3827250" y="517275"/>
                <a:ext cx="88425" cy="3974750"/>
              </a:xfrm>
              <a:custGeom>
                <a:rect b="b" l="l" r="r" t="t"/>
                <a:pathLst>
                  <a:path extrusionOk="0" h="158990" w="3537">
                    <a:moveTo>
                      <a:pt x="1768" y="1"/>
                    </a:moveTo>
                    <a:cubicBezTo>
                      <a:pt x="791" y="1"/>
                      <a:pt x="0" y="792"/>
                      <a:pt x="0" y="1769"/>
                    </a:cubicBezTo>
                    <a:lnTo>
                      <a:pt x="0" y="157222"/>
                    </a:lnTo>
                    <a:cubicBezTo>
                      <a:pt x="0" y="158199"/>
                      <a:pt x="791" y="158990"/>
                      <a:pt x="1768" y="158990"/>
                    </a:cubicBezTo>
                    <a:cubicBezTo>
                      <a:pt x="2745" y="158990"/>
                      <a:pt x="3536" y="158199"/>
                      <a:pt x="3536" y="157222"/>
                    </a:cubicBezTo>
                    <a:lnTo>
                      <a:pt x="3536" y="1769"/>
                    </a:lnTo>
                    <a:cubicBezTo>
                      <a:pt x="3536" y="792"/>
                      <a:pt x="2745" y="1"/>
                      <a:pt x="176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g262dec155f9_0_171"/>
              <p:cNvSpPr/>
              <p:nvPr/>
            </p:nvSpPr>
            <p:spPr>
              <a:xfrm>
                <a:off x="3703950" y="4283000"/>
                <a:ext cx="335025" cy="1225675"/>
              </a:xfrm>
              <a:custGeom>
                <a:rect b="b" l="l" r="r" t="t"/>
                <a:pathLst>
                  <a:path extrusionOk="0" h="49027" w="13401">
                    <a:moveTo>
                      <a:pt x="2637" y="1"/>
                    </a:moveTo>
                    <a:cubicBezTo>
                      <a:pt x="1179" y="1"/>
                      <a:pt x="0" y="1180"/>
                      <a:pt x="0" y="2638"/>
                    </a:cubicBezTo>
                    <a:lnTo>
                      <a:pt x="0" y="46375"/>
                    </a:lnTo>
                    <a:cubicBezTo>
                      <a:pt x="0" y="47833"/>
                      <a:pt x="1179" y="49027"/>
                      <a:pt x="2637" y="49027"/>
                    </a:cubicBezTo>
                    <a:lnTo>
                      <a:pt x="10764" y="49027"/>
                    </a:lnTo>
                    <a:cubicBezTo>
                      <a:pt x="12222" y="49027"/>
                      <a:pt x="13400" y="47833"/>
                      <a:pt x="13400" y="46375"/>
                    </a:cubicBezTo>
                    <a:lnTo>
                      <a:pt x="13400" y="2638"/>
                    </a:lnTo>
                    <a:cubicBezTo>
                      <a:pt x="13400" y="1180"/>
                      <a:pt x="12222" y="1"/>
                      <a:pt x="10764"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g262dec155f9_0_171"/>
              <p:cNvSpPr/>
              <p:nvPr/>
            </p:nvSpPr>
            <p:spPr>
              <a:xfrm>
                <a:off x="3265400" y="813900"/>
                <a:ext cx="1212100" cy="76425"/>
              </a:xfrm>
              <a:custGeom>
                <a:rect b="b" l="l" r="r" t="t"/>
                <a:pathLst>
                  <a:path extrusionOk="0" h="3057" w="48484">
                    <a:moveTo>
                      <a:pt x="993" y="1"/>
                    </a:moveTo>
                    <a:cubicBezTo>
                      <a:pt x="435" y="1"/>
                      <a:pt x="1" y="451"/>
                      <a:pt x="1" y="993"/>
                    </a:cubicBezTo>
                    <a:lnTo>
                      <a:pt x="1" y="2048"/>
                    </a:lnTo>
                    <a:cubicBezTo>
                      <a:pt x="1" y="2606"/>
                      <a:pt x="435" y="3056"/>
                      <a:pt x="993" y="3056"/>
                    </a:cubicBezTo>
                    <a:lnTo>
                      <a:pt x="47491" y="3056"/>
                    </a:lnTo>
                    <a:cubicBezTo>
                      <a:pt x="48049" y="3056"/>
                      <a:pt x="48484" y="2606"/>
                      <a:pt x="48484" y="2048"/>
                    </a:cubicBezTo>
                    <a:lnTo>
                      <a:pt x="48484" y="993"/>
                    </a:lnTo>
                    <a:cubicBezTo>
                      <a:pt x="48484" y="451"/>
                      <a:pt x="48049" y="1"/>
                      <a:pt x="4749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g262dec155f9_0_171"/>
              <p:cNvSpPr/>
              <p:nvPr/>
            </p:nvSpPr>
            <p:spPr>
              <a:xfrm>
                <a:off x="3394900" y="755350"/>
                <a:ext cx="19425" cy="63225"/>
              </a:xfrm>
              <a:custGeom>
                <a:rect b="b" l="l" r="r" t="t"/>
                <a:pathLst>
                  <a:path extrusionOk="0" h="2529" w="777">
                    <a:moveTo>
                      <a:pt x="1" y="1"/>
                    </a:moveTo>
                    <a:lnTo>
                      <a:pt x="1" y="2529"/>
                    </a:lnTo>
                    <a:lnTo>
                      <a:pt x="776" y="2529"/>
                    </a:lnTo>
                    <a:lnTo>
                      <a:pt x="776"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g262dec155f9_0_171"/>
              <p:cNvSpPr/>
              <p:nvPr/>
            </p:nvSpPr>
            <p:spPr>
              <a:xfrm>
                <a:off x="3593425" y="755350"/>
                <a:ext cx="19025" cy="63225"/>
              </a:xfrm>
              <a:custGeom>
                <a:rect b="b" l="l" r="r" t="t"/>
                <a:pathLst>
                  <a:path extrusionOk="0" h="2529" w="761">
                    <a:moveTo>
                      <a:pt x="1" y="1"/>
                    </a:moveTo>
                    <a:lnTo>
                      <a:pt x="1" y="2529"/>
                    </a:lnTo>
                    <a:lnTo>
                      <a:pt x="761" y="2529"/>
                    </a:lnTo>
                    <a:lnTo>
                      <a:pt x="761"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g262dec155f9_0_171"/>
              <p:cNvSpPr/>
              <p:nvPr/>
            </p:nvSpPr>
            <p:spPr>
              <a:xfrm>
                <a:off x="4130450" y="755350"/>
                <a:ext cx="19025" cy="63225"/>
              </a:xfrm>
              <a:custGeom>
                <a:rect b="b" l="l" r="r" t="t"/>
                <a:pathLst>
                  <a:path extrusionOk="0" h="2529" w="761">
                    <a:moveTo>
                      <a:pt x="1" y="1"/>
                    </a:moveTo>
                    <a:lnTo>
                      <a:pt x="1" y="2529"/>
                    </a:lnTo>
                    <a:lnTo>
                      <a:pt x="761" y="2529"/>
                    </a:lnTo>
                    <a:lnTo>
                      <a:pt x="761"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g262dec155f9_0_171"/>
              <p:cNvSpPr/>
              <p:nvPr/>
            </p:nvSpPr>
            <p:spPr>
              <a:xfrm>
                <a:off x="4328600" y="755350"/>
                <a:ext cx="19400" cy="63225"/>
              </a:xfrm>
              <a:custGeom>
                <a:rect b="b" l="l" r="r" t="t"/>
                <a:pathLst>
                  <a:path extrusionOk="0" h="2529" w="776">
                    <a:moveTo>
                      <a:pt x="0" y="1"/>
                    </a:moveTo>
                    <a:lnTo>
                      <a:pt x="0" y="2529"/>
                    </a:lnTo>
                    <a:lnTo>
                      <a:pt x="776" y="2529"/>
                    </a:lnTo>
                    <a:lnTo>
                      <a:pt x="776"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g262dec155f9_0_171"/>
              <p:cNvSpPr/>
              <p:nvPr/>
            </p:nvSpPr>
            <p:spPr>
              <a:xfrm>
                <a:off x="4296800" y="725125"/>
                <a:ext cx="83000" cy="41500"/>
              </a:xfrm>
              <a:custGeom>
                <a:rect b="b" l="l" r="r" t="t"/>
                <a:pathLst>
                  <a:path extrusionOk="0" h="1660" w="3320">
                    <a:moveTo>
                      <a:pt x="1660" y="0"/>
                    </a:moveTo>
                    <a:cubicBezTo>
                      <a:pt x="745" y="0"/>
                      <a:pt x="0" y="744"/>
                      <a:pt x="0" y="1660"/>
                    </a:cubicBezTo>
                    <a:lnTo>
                      <a:pt x="3319" y="1660"/>
                    </a:lnTo>
                    <a:cubicBezTo>
                      <a:pt x="3319" y="744"/>
                      <a:pt x="2575" y="0"/>
                      <a:pt x="166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g262dec155f9_0_171"/>
              <p:cNvSpPr/>
              <p:nvPr/>
            </p:nvSpPr>
            <p:spPr>
              <a:xfrm>
                <a:off x="4098650" y="725125"/>
                <a:ext cx="83000" cy="41500"/>
              </a:xfrm>
              <a:custGeom>
                <a:rect b="b" l="l" r="r" t="t"/>
                <a:pathLst>
                  <a:path extrusionOk="0" h="1660" w="3320">
                    <a:moveTo>
                      <a:pt x="1660" y="0"/>
                    </a:moveTo>
                    <a:cubicBezTo>
                      <a:pt x="745" y="0"/>
                      <a:pt x="1" y="744"/>
                      <a:pt x="1" y="1660"/>
                    </a:cubicBezTo>
                    <a:lnTo>
                      <a:pt x="3320" y="1660"/>
                    </a:lnTo>
                    <a:cubicBezTo>
                      <a:pt x="3320" y="744"/>
                      <a:pt x="2575" y="0"/>
                      <a:pt x="166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g262dec155f9_0_171"/>
              <p:cNvSpPr/>
              <p:nvPr/>
            </p:nvSpPr>
            <p:spPr>
              <a:xfrm>
                <a:off x="3561250" y="725125"/>
                <a:ext cx="83400" cy="41500"/>
              </a:xfrm>
              <a:custGeom>
                <a:rect b="b" l="l" r="r" t="t"/>
                <a:pathLst>
                  <a:path extrusionOk="0" h="1660" w="3336">
                    <a:moveTo>
                      <a:pt x="1660" y="0"/>
                    </a:moveTo>
                    <a:cubicBezTo>
                      <a:pt x="745" y="0"/>
                      <a:pt x="1" y="744"/>
                      <a:pt x="1" y="1660"/>
                    </a:cubicBezTo>
                    <a:lnTo>
                      <a:pt x="3335" y="1660"/>
                    </a:lnTo>
                    <a:cubicBezTo>
                      <a:pt x="3335" y="744"/>
                      <a:pt x="2591" y="0"/>
                      <a:pt x="166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g262dec155f9_0_171"/>
              <p:cNvSpPr/>
              <p:nvPr/>
            </p:nvSpPr>
            <p:spPr>
              <a:xfrm>
                <a:off x="3363125" y="725125"/>
                <a:ext cx="83000" cy="41500"/>
              </a:xfrm>
              <a:custGeom>
                <a:rect b="b" l="l" r="r" t="t"/>
                <a:pathLst>
                  <a:path extrusionOk="0" h="1660" w="3320">
                    <a:moveTo>
                      <a:pt x="1660" y="0"/>
                    </a:moveTo>
                    <a:cubicBezTo>
                      <a:pt x="745" y="0"/>
                      <a:pt x="0" y="744"/>
                      <a:pt x="0" y="1660"/>
                    </a:cubicBezTo>
                    <a:lnTo>
                      <a:pt x="3319" y="1660"/>
                    </a:lnTo>
                    <a:cubicBezTo>
                      <a:pt x="3319" y="744"/>
                      <a:pt x="2575" y="0"/>
                      <a:pt x="166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5" name="Google Shape;65;g262dec155f9_0_171"/>
            <p:cNvGrpSpPr/>
            <p:nvPr/>
          </p:nvGrpSpPr>
          <p:grpSpPr>
            <a:xfrm>
              <a:off x="550339" y="3438550"/>
              <a:ext cx="639140" cy="2632464"/>
              <a:chOff x="3265400" y="517275"/>
              <a:chExt cx="1212100" cy="4991400"/>
            </a:xfrm>
          </p:grpSpPr>
          <p:sp>
            <p:nvSpPr>
              <p:cNvPr id="66" name="Google Shape;66;g262dec155f9_0_171"/>
              <p:cNvSpPr/>
              <p:nvPr/>
            </p:nvSpPr>
            <p:spPr>
              <a:xfrm>
                <a:off x="3827250" y="517275"/>
                <a:ext cx="88425" cy="3974750"/>
              </a:xfrm>
              <a:custGeom>
                <a:rect b="b" l="l" r="r" t="t"/>
                <a:pathLst>
                  <a:path extrusionOk="0" h="158990" w="3537">
                    <a:moveTo>
                      <a:pt x="1768" y="1"/>
                    </a:moveTo>
                    <a:cubicBezTo>
                      <a:pt x="791" y="1"/>
                      <a:pt x="0" y="792"/>
                      <a:pt x="0" y="1769"/>
                    </a:cubicBezTo>
                    <a:lnTo>
                      <a:pt x="0" y="157222"/>
                    </a:lnTo>
                    <a:cubicBezTo>
                      <a:pt x="0" y="158199"/>
                      <a:pt x="791" y="158990"/>
                      <a:pt x="1768" y="158990"/>
                    </a:cubicBezTo>
                    <a:cubicBezTo>
                      <a:pt x="2745" y="158990"/>
                      <a:pt x="3536" y="158199"/>
                      <a:pt x="3536" y="157222"/>
                    </a:cubicBezTo>
                    <a:lnTo>
                      <a:pt x="3536" y="1769"/>
                    </a:lnTo>
                    <a:cubicBezTo>
                      <a:pt x="3536" y="792"/>
                      <a:pt x="2745" y="1"/>
                      <a:pt x="176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g262dec155f9_0_171"/>
              <p:cNvSpPr/>
              <p:nvPr/>
            </p:nvSpPr>
            <p:spPr>
              <a:xfrm>
                <a:off x="3703950" y="4283000"/>
                <a:ext cx="335025" cy="1225675"/>
              </a:xfrm>
              <a:custGeom>
                <a:rect b="b" l="l" r="r" t="t"/>
                <a:pathLst>
                  <a:path extrusionOk="0" h="49027" w="13401">
                    <a:moveTo>
                      <a:pt x="2637" y="1"/>
                    </a:moveTo>
                    <a:cubicBezTo>
                      <a:pt x="1179" y="1"/>
                      <a:pt x="0" y="1180"/>
                      <a:pt x="0" y="2638"/>
                    </a:cubicBezTo>
                    <a:lnTo>
                      <a:pt x="0" y="46375"/>
                    </a:lnTo>
                    <a:cubicBezTo>
                      <a:pt x="0" y="47833"/>
                      <a:pt x="1179" y="49027"/>
                      <a:pt x="2637" y="49027"/>
                    </a:cubicBezTo>
                    <a:lnTo>
                      <a:pt x="10764" y="49027"/>
                    </a:lnTo>
                    <a:cubicBezTo>
                      <a:pt x="12222" y="49027"/>
                      <a:pt x="13400" y="47833"/>
                      <a:pt x="13400" y="46375"/>
                    </a:cubicBezTo>
                    <a:lnTo>
                      <a:pt x="13400" y="2638"/>
                    </a:lnTo>
                    <a:cubicBezTo>
                      <a:pt x="13400" y="1180"/>
                      <a:pt x="12222" y="1"/>
                      <a:pt x="10764"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g262dec155f9_0_171"/>
              <p:cNvSpPr/>
              <p:nvPr/>
            </p:nvSpPr>
            <p:spPr>
              <a:xfrm>
                <a:off x="3265400" y="813900"/>
                <a:ext cx="1212100" cy="76425"/>
              </a:xfrm>
              <a:custGeom>
                <a:rect b="b" l="l" r="r" t="t"/>
                <a:pathLst>
                  <a:path extrusionOk="0" h="3057" w="48484">
                    <a:moveTo>
                      <a:pt x="993" y="1"/>
                    </a:moveTo>
                    <a:cubicBezTo>
                      <a:pt x="435" y="1"/>
                      <a:pt x="1" y="451"/>
                      <a:pt x="1" y="993"/>
                    </a:cubicBezTo>
                    <a:lnTo>
                      <a:pt x="1" y="2048"/>
                    </a:lnTo>
                    <a:cubicBezTo>
                      <a:pt x="1" y="2606"/>
                      <a:pt x="435" y="3056"/>
                      <a:pt x="993" y="3056"/>
                    </a:cubicBezTo>
                    <a:lnTo>
                      <a:pt x="47491" y="3056"/>
                    </a:lnTo>
                    <a:cubicBezTo>
                      <a:pt x="48049" y="3056"/>
                      <a:pt x="48484" y="2606"/>
                      <a:pt x="48484" y="2048"/>
                    </a:cubicBezTo>
                    <a:lnTo>
                      <a:pt x="48484" y="993"/>
                    </a:lnTo>
                    <a:cubicBezTo>
                      <a:pt x="48484" y="451"/>
                      <a:pt x="48049" y="1"/>
                      <a:pt x="4749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g262dec155f9_0_171"/>
              <p:cNvSpPr/>
              <p:nvPr/>
            </p:nvSpPr>
            <p:spPr>
              <a:xfrm>
                <a:off x="3394900" y="755350"/>
                <a:ext cx="19425" cy="63225"/>
              </a:xfrm>
              <a:custGeom>
                <a:rect b="b" l="l" r="r" t="t"/>
                <a:pathLst>
                  <a:path extrusionOk="0" h="2529" w="777">
                    <a:moveTo>
                      <a:pt x="1" y="1"/>
                    </a:moveTo>
                    <a:lnTo>
                      <a:pt x="1" y="2529"/>
                    </a:lnTo>
                    <a:lnTo>
                      <a:pt x="776" y="2529"/>
                    </a:lnTo>
                    <a:lnTo>
                      <a:pt x="776"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g262dec155f9_0_171"/>
              <p:cNvSpPr/>
              <p:nvPr/>
            </p:nvSpPr>
            <p:spPr>
              <a:xfrm>
                <a:off x="3593425" y="755350"/>
                <a:ext cx="19025" cy="63225"/>
              </a:xfrm>
              <a:custGeom>
                <a:rect b="b" l="l" r="r" t="t"/>
                <a:pathLst>
                  <a:path extrusionOk="0" h="2529" w="761">
                    <a:moveTo>
                      <a:pt x="1" y="1"/>
                    </a:moveTo>
                    <a:lnTo>
                      <a:pt x="1" y="2529"/>
                    </a:lnTo>
                    <a:lnTo>
                      <a:pt x="761" y="2529"/>
                    </a:lnTo>
                    <a:lnTo>
                      <a:pt x="761"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g262dec155f9_0_171"/>
              <p:cNvSpPr/>
              <p:nvPr/>
            </p:nvSpPr>
            <p:spPr>
              <a:xfrm>
                <a:off x="4130450" y="755350"/>
                <a:ext cx="19025" cy="63225"/>
              </a:xfrm>
              <a:custGeom>
                <a:rect b="b" l="l" r="r" t="t"/>
                <a:pathLst>
                  <a:path extrusionOk="0" h="2529" w="761">
                    <a:moveTo>
                      <a:pt x="1" y="1"/>
                    </a:moveTo>
                    <a:lnTo>
                      <a:pt x="1" y="2529"/>
                    </a:lnTo>
                    <a:lnTo>
                      <a:pt x="761" y="2529"/>
                    </a:lnTo>
                    <a:lnTo>
                      <a:pt x="761"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g262dec155f9_0_171"/>
              <p:cNvSpPr/>
              <p:nvPr/>
            </p:nvSpPr>
            <p:spPr>
              <a:xfrm>
                <a:off x="4328600" y="755350"/>
                <a:ext cx="19400" cy="63225"/>
              </a:xfrm>
              <a:custGeom>
                <a:rect b="b" l="l" r="r" t="t"/>
                <a:pathLst>
                  <a:path extrusionOk="0" h="2529" w="776">
                    <a:moveTo>
                      <a:pt x="0" y="1"/>
                    </a:moveTo>
                    <a:lnTo>
                      <a:pt x="0" y="2529"/>
                    </a:lnTo>
                    <a:lnTo>
                      <a:pt x="776" y="2529"/>
                    </a:lnTo>
                    <a:lnTo>
                      <a:pt x="776"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g262dec155f9_0_171"/>
              <p:cNvSpPr/>
              <p:nvPr/>
            </p:nvSpPr>
            <p:spPr>
              <a:xfrm>
                <a:off x="4296800" y="725125"/>
                <a:ext cx="83000" cy="41500"/>
              </a:xfrm>
              <a:custGeom>
                <a:rect b="b" l="l" r="r" t="t"/>
                <a:pathLst>
                  <a:path extrusionOk="0" h="1660" w="3320">
                    <a:moveTo>
                      <a:pt x="1660" y="0"/>
                    </a:moveTo>
                    <a:cubicBezTo>
                      <a:pt x="745" y="0"/>
                      <a:pt x="0" y="744"/>
                      <a:pt x="0" y="1660"/>
                    </a:cubicBezTo>
                    <a:lnTo>
                      <a:pt x="3319" y="1660"/>
                    </a:lnTo>
                    <a:cubicBezTo>
                      <a:pt x="3319" y="744"/>
                      <a:pt x="2575" y="0"/>
                      <a:pt x="166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g262dec155f9_0_171"/>
              <p:cNvSpPr/>
              <p:nvPr/>
            </p:nvSpPr>
            <p:spPr>
              <a:xfrm>
                <a:off x="4098650" y="725125"/>
                <a:ext cx="83000" cy="41500"/>
              </a:xfrm>
              <a:custGeom>
                <a:rect b="b" l="l" r="r" t="t"/>
                <a:pathLst>
                  <a:path extrusionOk="0" h="1660" w="3320">
                    <a:moveTo>
                      <a:pt x="1660" y="0"/>
                    </a:moveTo>
                    <a:cubicBezTo>
                      <a:pt x="745" y="0"/>
                      <a:pt x="1" y="744"/>
                      <a:pt x="1" y="1660"/>
                    </a:cubicBezTo>
                    <a:lnTo>
                      <a:pt x="3320" y="1660"/>
                    </a:lnTo>
                    <a:cubicBezTo>
                      <a:pt x="3320" y="744"/>
                      <a:pt x="2575" y="0"/>
                      <a:pt x="166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g262dec155f9_0_171"/>
              <p:cNvSpPr/>
              <p:nvPr/>
            </p:nvSpPr>
            <p:spPr>
              <a:xfrm>
                <a:off x="3561250" y="725125"/>
                <a:ext cx="83400" cy="41500"/>
              </a:xfrm>
              <a:custGeom>
                <a:rect b="b" l="l" r="r" t="t"/>
                <a:pathLst>
                  <a:path extrusionOk="0" h="1660" w="3336">
                    <a:moveTo>
                      <a:pt x="1660" y="0"/>
                    </a:moveTo>
                    <a:cubicBezTo>
                      <a:pt x="745" y="0"/>
                      <a:pt x="1" y="744"/>
                      <a:pt x="1" y="1660"/>
                    </a:cubicBezTo>
                    <a:lnTo>
                      <a:pt x="3335" y="1660"/>
                    </a:lnTo>
                    <a:cubicBezTo>
                      <a:pt x="3335" y="744"/>
                      <a:pt x="2591" y="0"/>
                      <a:pt x="166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g262dec155f9_0_171"/>
              <p:cNvSpPr/>
              <p:nvPr/>
            </p:nvSpPr>
            <p:spPr>
              <a:xfrm>
                <a:off x="3363125" y="725125"/>
                <a:ext cx="83000" cy="41500"/>
              </a:xfrm>
              <a:custGeom>
                <a:rect b="b" l="l" r="r" t="t"/>
                <a:pathLst>
                  <a:path extrusionOk="0" h="1660" w="3320">
                    <a:moveTo>
                      <a:pt x="1660" y="0"/>
                    </a:moveTo>
                    <a:cubicBezTo>
                      <a:pt x="745" y="0"/>
                      <a:pt x="0" y="744"/>
                      <a:pt x="0" y="1660"/>
                    </a:cubicBezTo>
                    <a:lnTo>
                      <a:pt x="3319" y="1660"/>
                    </a:lnTo>
                    <a:cubicBezTo>
                      <a:pt x="3319" y="744"/>
                      <a:pt x="2575" y="0"/>
                      <a:pt x="166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7" name="Google Shape;77;g262dec155f9_0_171"/>
            <p:cNvSpPr/>
            <p:nvPr/>
          </p:nvSpPr>
          <p:spPr>
            <a:xfrm>
              <a:off x="147650" y="3000375"/>
              <a:ext cx="476254" cy="552439"/>
            </a:xfrm>
            <a:custGeom>
              <a:rect b="b" l="l" r="r" t="t"/>
              <a:pathLst>
                <a:path extrusionOk="0" h="23241" w="19431">
                  <a:moveTo>
                    <a:pt x="0" y="0"/>
                  </a:moveTo>
                  <a:cubicBezTo>
                    <a:pt x="628" y="10078"/>
                    <a:pt x="10601" y="18342"/>
                    <a:pt x="19431" y="23241"/>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g262dec155f9_0_171"/>
            <p:cNvSpPr/>
            <p:nvPr/>
          </p:nvSpPr>
          <p:spPr>
            <a:xfrm>
              <a:off x="254800" y="3036100"/>
              <a:ext cx="476250" cy="516725"/>
            </a:xfrm>
            <a:custGeom>
              <a:rect b="b" l="l" r="r" t="t"/>
              <a:pathLst>
                <a:path extrusionOk="0" h="20669" w="19050">
                  <a:moveTo>
                    <a:pt x="0" y="0"/>
                  </a:moveTo>
                  <a:cubicBezTo>
                    <a:pt x="4483" y="8228"/>
                    <a:pt x="10914" y="16022"/>
                    <a:pt x="19050" y="20669"/>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g262dec155f9_0_171"/>
            <p:cNvSpPr/>
            <p:nvPr/>
          </p:nvSpPr>
          <p:spPr>
            <a:xfrm>
              <a:off x="533400" y="3032525"/>
              <a:ext cx="469100" cy="523875"/>
            </a:xfrm>
            <a:custGeom>
              <a:rect b="b" l="l" r="r" t="t"/>
              <a:pathLst>
                <a:path extrusionOk="0" h="20955" w="18764">
                  <a:moveTo>
                    <a:pt x="0" y="0"/>
                  </a:moveTo>
                  <a:cubicBezTo>
                    <a:pt x="2280" y="9095"/>
                    <a:pt x="11136" y="15503"/>
                    <a:pt x="18764" y="20955"/>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g262dec155f9_0_171"/>
            <p:cNvSpPr/>
            <p:nvPr/>
          </p:nvSpPr>
          <p:spPr>
            <a:xfrm>
              <a:off x="642950" y="3038475"/>
              <a:ext cx="471475" cy="514350"/>
            </a:xfrm>
            <a:custGeom>
              <a:rect b="b" l="l" r="r" t="t"/>
              <a:pathLst>
                <a:path extrusionOk="0" h="20574" w="18859">
                  <a:moveTo>
                    <a:pt x="0" y="0"/>
                  </a:moveTo>
                  <a:cubicBezTo>
                    <a:pt x="2087" y="9066"/>
                    <a:pt x="10149" y="17305"/>
                    <a:pt x="18859" y="20574"/>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 name="Google Shape;81;g262dec155f9_0_171"/>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57" name="Shape 257"/>
        <p:cNvGrpSpPr/>
        <p:nvPr/>
      </p:nvGrpSpPr>
      <p:grpSpPr>
        <a:xfrm>
          <a:off x="0" y="0"/>
          <a:ext cx="0" cy="0"/>
          <a:chOff x="0" y="0"/>
          <a:chExt cx="0" cy="0"/>
        </a:xfrm>
      </p:grpSpPr>
      <p:sp>
        <p:nvSpPr>
          <p:cNvPr id="258" name="Google Shape;258;g262dec155f9_0_137"/>
          <p:cNvSpPr txBox="1"/>
          <p:nvPr>
            <p:ph type="title"/>
          </p:nvPr>
        </p:nvSpPr>
        <p:spPr>
          <a:xfrm>
            <a:off x="5227167" y="1742800"/>
            <a:ext cx="6010800" cy="3372300"/>
          </a:xfrm>
          <a:prstGeom prst="rect">
            <a:avLst/>
          </a:prstGeom>
          <a:noFill/>
          <a:ln>
            <a:noFill/>
          </a:ln>
        </p:spPr>
        <p:txBody>
          <a:bodyPr anchorCtr="0" anchor="ctr" bIns="121900" lIns="121900" spcFirstLastPara="1" rIns="121900" wrap="square" tIns="121900">
            <a:noAutofit/>
          </a:bodyPr>
          <a:lstStyle>
            <a:lvl1pPr lvl="0" algn="r">
              <a:lnSpc>
                <a:spcPct val="80000"/>
              </a:lnSpc>
              <a:spcBef>
                <a:spcPts val="0"/>
              </a:spcBef>
              <a:spcAft>
                <a:spcPts val="0"/>
              </a:spcAft>
              <a:buSzPts val="8000"/>
              <a:buNone/>
              <a:defRPr sz="8000"/>
            </a:lvl1pPr>
            <a:lvl2pPr lvl="1" algn="r">
              <a:lnSpc>
                <a:spcPct val="100000"/>
              </a:lnSpc>
              <a:spcBef>
                <a:spcPts val="0"/>
              </a:spcBef>
              <a:spcAft>
                <a:spcPts val="0"/>
              </a:spcAft>
              <a:buSzPts val="8000"/>
              <a:buFont typeface="Goldman"/>
              <a:buNone/>
              <a:defRPr sz="8000">
                <a:latin typeface="Goldman"/>
                <a:ea typeface="Goldman"/>
                <a:cs typeface="Goldman"/>
                <a:sym typeface="Goldman"/>
              </a:defRPr>
            </a:lvl2pPr>
            <a:lvl3pPr lvl="2" algn="r">
              <a:lnSpc>
                <a:spcPct val="100000"/>
              </a:lnSpc>
              <a:spcBef>
                <a:spcPts val="0"/>
              </a:spcBef>
              <a:spcAft>
                <a:spcPts val="0"/>
              </a:spcAft>
              <a:buSzPts val="8000"/>
              <a:buFont typeface="Goldman"/>
              <a:buNone/>
              <a:defRPr sz="8000">
                <a:latin typeface="Goldman"/>
                <a:ea typeface="Goldman"/>
                <a:cs typeface="Goldman"/>
                <a:sym typeface="Goldman"/>
              </a:defRPr>
            </a:lvl3pPr>
            <a:lvl4pPr lvl="3" algn="r">
              <a:lnSpc>
                <a:spcPct val="100000"/>
              </a:lnSpc>
              <a:spcBef>
                <a:spcPts val="0"/>
              </a:spcBef>
              <a:spcAft>
                <a:spcPts val="0"/>
              </a:spcAft>
              <a:buSzPts val="8000"/>
              <a:buFont typeface="Goldman"/>
              <a:buNone/>
              <a:defRPr sz="8000">
                <a:latin typeface="Goldman"/>
                <a:ea typeface="Goldman"/>
                <a:cs typeface="Goldman"/>
                <a:sym typeface="Goldman"/>
              </a:defRPr>
            </a:lvl4pPr>
            <a:lvl5pPr lvl="4" algn="r">
              <a:lnSpc>
                <a:spcPct val="100000"/>
              </a:lnSpc>
              <a:spcBef>
                <a:spcPts val="0"/>
              </a:spcBef>
              <a:spcAft>
                <a:spcPts val="0"/>
              </a:spcAft>
              <a:buSzPts val="8000"/>
              <a:buFont typeface="Goldman"/>
              <a:buNone/>
              <a:defRPr sz="8000">
                <a:latin typeface="Goldman"/>
                <a:ea typeface="Goldman"/>
                <a:cs typeface="Goldman"/>
                <a:sym typeface="Goldman"/>
              </a:defRPr>
            </a:lvl5pPr>
            <a:lvl6pPr lvl="5" algn="r">
              <a:lnSpc>
                <a:spcPct val="100000"/>
              </a:lnSpc>
              <a:spcBef>
                <a:spcPts val="0"/>
              </a:spcBef>
              <a:spcAft>
                <a:spcPts val="0"/>
              </a:spcAft>
              <a:buSzPts val="8000"/>
              <a:buFont typeface="Goldman"/>
              <a:buNone/>
              <a:defRPr sz="8000">
                <a:latin typeface="Goldman"/>
                <a:ea typeface="Goldman"/>
                <a:cs typeface="Goldman"/>
                <a:sym typeface="Goldman"/>
              </a:defRPr>
            </a:lvl6pPr>
            <a:lvl7pPr lvl="6" algn="r">
              <a:lnSpc>
                <a:spcPct val="100000"/>
              </a:lnSpc>
              <a:spcBef>
                <a:spcPts val="0"/>
              </a:spcBef>
              <a:spcAft>
                <a:spcPts val="0"/>
              </a:spcAft>
              <a:buSzPts val="8000"/>
              <a:buFont typeface="Goldman"/>
              <a:buNone/>
              <a:defRPr sz="8000">
                <a:latin typeface="Goldman"/>
                <a:ea typeface="Goldman"/>
                <a:cs typeface="Goldman"/>
                <a:sym typeface="Goldman"/>
              </a:defRPr>
            </a:lvl7pPr>
            <a:lvl8pPr lvl="7" algn="r">
              <a:lnSpc>
                <a:spcPct val="100000"/>
              </a:lnSpc>
              <a:spcBef>
                <a:spcPts val="0"/>
              </a:spcBef>
              <a:spcAft>
                <a:spcPts val="0"/>
              </a:spcAft>
              <a:buSzPts val="8000"/>
              <a:buFont typeface="Goldman"/>
              <a:buNone/>
              <a:defRPr sz="8000">
                <a:latin typeface="Goldman"/>
                <a:ea typeface="Goldman"/>
                <a:cs typeface="Goldman"/>
                <a:sym typeface="Goldman"/>
              </a:defRPr>
            </a:lvl8pPr>
            <a:lvl9pPr lvl="8" algn="r">
              <a:lnSpc>
                <a:spcPct val="100000"/>
              </a:lnSpc>
              <a:spcBef>
                <a:spcPts val="0"/>
              </a:spcBef>
              <a:spcAft>
                <a:spcPts val="0"/>
              </a:spcAft>
              <a:buSzPts val="8000"/>
              <a:buFont typeface="Goldman"/>
              <a:buNone/>
              <a:defRPr sz="8000">
                <a:latin typeface="Goldman"/>
                <a:ea typeface="Goldman"/>
                <a:cs typeface="Goldman"/>
                <a:sym typeface="Goldman"/>
              </a:defRPr>
            </a:lvl9pPr>
          </a:lstStyle>
          <a:p/>
        </p:txBody>
      </p:sp>
      <p:grpSp>
        <p:nvGrpSpPr>
          <p:cNvPr id="259" name="Google Shape;259;g262dec155f9_0_137"/>
          <p:cNvGrpSpPr/>
          <p:nvPr/>
        </p:nvGrpSpPr>
        <p:grpSpPr>
          <a:xfrm>
            <a:off x="629025" y="397188"/>
            <a:ext cx="321992" cy="321992"/>
            <a:chOff x="-1752450" y="4362450"/>
            <a:chExt cx="241500" cy="241500"/>
          </a:xfrm>
        </p:grpSpPr>
        <p:sp>
          <p:nvSpPr>
            <p:cNvPr id="260" name="Google Shape;260;g262dec155f9_0_137"/>
            <p:cNvSpPr/>
            <p:nvPr/>
          </p:nvSpPr>
          <p:spPr>
            <a:xfrm>
              <a:off x="-1752450" y="4362450"/>
              <a:ext cx="114300" cy="2415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g262dec155f9_0_137"/>
            <p:cNvSpPr/>
            <p:nvPr/>
          </p:nvSpPr>
          <p:spPr>
            <a:xfrm rot="5400000">
              <a:off x="-1688850" y="4298850"/>
              <a:ext cx="114300" cy="2415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2" name="Google Shape;262;g262dec155f9_0_137"/>
          <p:cNvGrpSpPr/>
          <p:nvPr/>
        </p:nvGrpSpPr>
        <p:grpSpPr>
          <a:xfrm>
            <a:off x="10247278" y="6404277"/>
            <a:ext cx="990575" cy="101597"/>
            <a:chOff x="2647950" y="4676775"/>
            <a:chExt cx="742950" cy="76200"/>
          </a:xfrm>
        </p:grpSpPr>
        <p:sp>
          <p:nvSpPr>
            <p:cNvPr id="263" name="Google Shape;263;g262dec155f9_0_137"/>
            <p:cNvSpPr/>
            <p:nvPr/>
          </p:nvSpPr>
          <p:spPr>
            <a:xfrm>
              <a:off x="2647950" y="4676775"/>
              <a:ext cx="76200" cy="762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g262dec155f9_0_137"/>
            <p:cNvSpPr/>
            <p:nvPr/>
          </p:nvSpPr>
          <p:spPr>
            <a:xfrm>
              <a:off x="2870200" y="4676775"/>
              <a:ext cx="76200" cy="762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g262dec155f9_0_137"/>
            <p:cNvSpPr/>
            <p:nvPr/>
          </p:nvSpPr>
          <p:spPr>
            <a:xfrm>
              <a:off x="3092450" y="4676775"/>
              <a:ext cx="76200" cy="762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g262dec155f9_0_137"/>
            <p:cNvSpPr/>
            <p:nvPr/>
          </p:nvSpPr>
          <p:spPr>
            <a:xfrm>
              <a:off x="3314700" y="4676775"/>
              <a:ext cx="76200" cy="762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7" name="Google Shape;267;g262dec155f9_0_137"/>
          <p:cNvGrpSpPr/>
          <p:nvPr/>
        </p:nvGrpSpPr>
        <p:grpSpPr>
          <a:xfrm flipH="1">
            <a:off x="629072" y="2138878"/>
            <a:ext cx="4127070" cy="4719349"/>
            <a:chOff x="123998" y="1604199"/>
            <a:chExt cx="3095380" cy="3539600"/>
          </a:xfrm>
        </p:grpSpPr>
        <p:grpSp>
          <p:nvGrpSpPr>
            <p:cNvPr id="268" name="Google Shape;268;g262dec155f9_0_137"/>
            <p:cNvGrpSpPr/>
            <p:nvPr/>
          </p:nvGrpSpPr>
          <p:grpSpPr>
            <a:xfrm>
              <a:off x="123998" y="1604199"/>
              <a:ext cx="1665589" cy="3538917"/>
              <a:chOff x="3733925" y="3400424"/>
              <a:chExt cx="1079728" cy="2294274"/>
            </a:xfrm>
          </p:grpSpPr>
          <p:sp>
            <p:nvSpPr>
              <p:cNvPr id="269" name="Google Shape;269;g262dec155f9_0_137"/>
              <p:cNvSpPr/>
              <p:nvPr/>
            </p:nvSpPr>
            <p:spPr>
              <a:xfrm>
                <a:off x="3733925" y="3445303"/>
                <a:ext cx="1079728" cy="42375"/>
              </a:xfrm>
              <a:custGeom>
                <a:rect b="b" l="l" r="r" t="t"/>
                <a:pathLst>
                  <a:path extrusionOk="0" h="964" w="24563">
                    <a:moveTo>
                      <a:pt x="1" y="1"/>
                    </a:moveTo>
                    <a:lnTo>
                      <a:pt x="1" y="964"/>
                    </a:lnTo>
                    <a:lnTo>
                      <a:pt x="24562" y="964"/>
                    </a:lnTo>
                    <a:lnTo>
                      <a:pt x="2456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g262dec155f9_0_137"/>
              <p:cNvSpPr/>
              <p:nvPr/>
            </p:nvSpPr>
            <p:spPr>
              <a:xfrm>
                <a:off x="4252166" y="3400424"/>
                <a:ext cx="43254" cy="2294274"/>
              </a:xfrm>
              <a:custGeom>
                <a:rect b="b" l="l" r="r" t="t"/>
                <a:pathLst>
                  <a:path extrusionOk="0" h="52193" w="984">
                    <a:moveTo>
                      <a:pt x="0" y="1"/>
                    </a:moveTo>
                    <a:lnTo>
                      <a:pt x="0" y="52193"/>
                    </a:lnTo>
                    <a:lnTo>
                      <a:pt x="983" y="52193"/>
                    </a:lnTo>
                    <a:lnTo>
                      <a:pt x="983"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g262dec155f9_0_137"/>
              <p:cNvSpPr/>
              <p:nvPr/>
            </p:nvSpPr>
            <p:spPr>
              <a:xfrm>
                <a:off x="3761178" y="3401523"/>
                <a:ext cx="83036" cy="80047"/>
              </a:xfrm>
              <a:custGeom>
                <a:rect b="b" l="l" r="r" t="t"/>
                <a:pathLst>
                  <a:path extrusionOk="0" h="1821" w="1889">
                    <a:moveTo>
                      <a:pt x="945" y="1"/>
                    </a:moveTo>
                    <a:cubicBezTo>
                      <a:pt x="473" y="1"/>
                      <a:pt x="1" y="304"/>
                      <a:pt x="10" y="911"/>
                    </a:cubicBezTo>
                    <a:cubicBezTo>
                      <a:pt x="1" y="1517"/>
                      <a:pt x="473" y="1820"/>
                      <a:pt x="945" y="1820"/>
                    </a:cubicBezTo>
                    <a:cubicBezTo>
                      <a:pt x="1416" y="1820"/>
                      <a:pt x="1888" y="1517"/>
                      <a:pt x="1879" y="911"/>
                    </a:cubicBezTo>
                    <a:cubicBezTo>
                      <a:pt x="1888" y="304"/>
                      <a:pt x="1416" y="1"/>
                      <a:pt x="94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g262dec155f9_0_137"/>
              <p:cNvSpPr/>
              <p:nvPr/>
            </p:nvSpPr>
            <p:spPr>
              <a:xfrm>
                <a:off x="4703374" y="3401523"/>
                <a:ext cx="82992" cy="80047"/>
              </a:xfrm>
              <a:custGeom>
                <a:rect b="b" l="l" r="r" t="t"/>
                <a:pathLst>
                  <a:path extrusionOk="0" h="1821" w="1888">
                    <a:moveTo>
                      <a:pt x="944" y="1"/>
                    </a:moveTo>
                    <a:cubicBezTo>
                      <a:pt x="472" y="1"/>
                      <a:pt x="0" y="304"/>
                      <a:pt x="9" y="911"/>
                    </a:cubicBezTo>
                    <a:cubicBezTo>
                      <a:pt x="0" y="1517"/>
                      <a:pt x="472" y="1820"/>
                      <a:pt x="944" y="1820"/>
                    </a:cubicBezTo>
                    <a:cubicBezTo>
                      <a:pt x="1416" y="1820"/>
                      <a:pt x="1887" y="1517"/>
                      <a:pt x="1878" y="911"/>
                    </a:cubicBezTo>
                    <a:cubicBezTo>
                      <a:pt x="1887" y="304"/>
                      <a:pt x="1416" y="1"/>
                      <a:pt x="944"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3" name="Google Shape;273;g262dec155f9_0_137"/>
            <p:cNvGrpSpPr/>
            <p:nvPr/>
          </p:nvGrpSpPr>
          <p:grpSpPr>
            <a:xfrm>
              <a:off x="1415091" y="2586831"/>
              <a:ext cx="1203249" cy="2556968"/>
              <a:chOff x="3733925" y="3400424"/>
              <a:chExt cx="1079728" cy="2294274"/>
            </a:xfrm>
          </p:grpSpPr>
          <p:sp>
            <p:nvSpPr>
              <p:cNvPr id="274" name="Google Shape;274;g262dec155f9_0_137"/>
              <p:cNvSpPr/>
              <p:nvPr/>
            </p:nvSpPr>
            <p:spPr>
              <a:xfrm>
                <a:off x="3733925" y="3445303"/>
                <a:ext cx="1079728" cy="42375"/>
              </a:xfrm>
              <a:custGeom>
                <a:rect b="b" l="l" r="r" t="t"/>
                <a:pathLst>
                  <a:path extrusionOk="0" h="964" w="24563">
                    <a:moveTo>
                      <a:pt x="1" y="1"/>
                    </a:moveTo>
                    <a:lnTo>
                      <a:pt x="1" y="964"/>
                    </a:lnTo>
                    <a:lnTo>
                      <a:pt x="24562" y="964"/>
                    </a:lnTo>
                    <a:lnTo>
                      <a:pt x="2456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g262dec155f9_0_137"/>
              <p:cNvSpPr/>
              <p:nvPr/>
            </p:nvSpPr>
            <p:spPr>
              <a:xfrm>
                <a:off x="4252166" y="3400424"/>
                <a:ext cx="43254" cy="2294274"/>
              </a:xfrm>
              <a:custGeom>
                <a:rect b="b" l="l" r="r" t="t"/>
                <a:pathLst>
                  <a:path extrusionOk="0" h="52193" w="984">
                    <a:moveTo>
                      <a:pt x="0" y="1"/>
                    </a:moveTo>
                    <a:lnTo>
                      <a:pt x="0" y="52193"/>
                    </a:lnTo>
                    <a:lnTo>
                      <a:pt x="983" y="52193"/>
                    </a:lnTo>
                    <a:lnTo>
                      <a:pt x="983"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g262dec155f9_0_137"/>
              <p:cNvSpPr/>
              <p:nvPr/>
            </p:nvSpPr>
            <p:spPr>
              <a:xfrm>
                <a:off x="3761178" y="3401523"/>
                <a:ext cx="83036" cy="80047"/>
              </a:xfrm>
              <a:custGeom>
                <a:rect b="b" l="l" r="r" t="t"/>
                <a:pathLst>
                  <a:path extrusionOk="0" h="1821" w="1889">
                    <a:moveTo>
                      <a:pt x="945" y="1"/>
                    </a:moveTo>
                    <a:cubicBezTo>
                      <a:pt x="473" y="1"/>
                      <a:pt x="1" y="304"/>
                      <a:pt x="10" y="911"/>
                    </a:cubicBezTo>
                    <a:cubicBezTo>
                      <a:pt x="1" y="1517"/>
                      <a:pt x="473" y="1820"/>
                      <a:pt x="945" y="1820"/>
                    </a:cubicBezTo>
                    <a:cubicBezTo>
                      <a:pt x="1416" y="1820"/>
                      <a:pt x="1888" y="1517"/>
                      <a:pt x="1879" y="911"/>
                    </a:cubicBezTo>
                    <a:cubicBezTo>
                      <a:pt x="1888" y="304"/>
                      <a:pt x="1416" y="1"/>
                      <a:pt x="94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g262dec155f9_0_137"/>
              <p:cNvSpPr/>
              <p:nvPr/>
            </p:nvSpPr>
            <p:spPr>
              <a:xfrm>
                <a:off x="4703374" y="3401523"/>
                <a:ext cx="82992" cy="80047"/>
              </a:xfrm>
              <a:custGeom>
                <a:rect b="b" l="l" r="r" t="t"/>
                <a:pathLst>
                  <a:path extrusionOk="0" h="1821" w="1888">
                    <a:moveTo>
                      <a:pt x="944" y="1"/>
                    </a:moveTo>
                    <a:cubicBezTo>
                      <a:pt x="472" y="1"/>
                      <a:pt x="0" y="304"/>
                      <a:pt x="9" y="911"/>
                    </a:cubicBezTo>
                    <a:cubicBezTo>
                      <a:pt x="0" y="1517"/>
                      <a:pt x="472" y="1820"/>
                      <a:pt x="944" y="1820"/>
                    </a:cubicBezTo>
                    <a:cubicBezTo>
                      <a:pt x="1416" y="1820"/>
                      <a:pt x="1887" y="1517"/>
                      <a:pt x="1878" y="911"/>
                    </a:cubicBezTo>
                    <a:cubicBezTo>
                      <a:pt x="1887" y="304"/>
                      <a:pt x="1416" y="1"/>
                      <a:pt x="944"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8" name="Google Shape;278;g262dec155f9_0_137"/>
            <p:cNvSpPr/>
            <p:nvPr/>
          </p:nvSpPr>
          <p:spPr>
            <a:xfrm>
              <a:off x="233272" y="1668407"/>
              <a:ext cx="1212175" cy="965991"/>
            </a:xfrm>
            <a:custGeom>
              <a:rect b="b" l="l" r="r" t="t"/>
              <a:pathLst>
                <a:path extrusionOk="0" h="25050" w="31432">
                  <a:moveTo>
                    <a:pt x="0" y="0"/>
                  </a:moveTo>
                  <a:cubicBezTo>
                    <a:pt x="8720" y="10171"/>
                    <a:pt x="18137" y="23393"/>
                    <a:pt x="31432" y="25050"/>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262dec155f9_0_137"/>
            <p:cNvSpPr/>
            <p:nvPr/>
          </p:nvSpPr>
          <p:spPr>
            <a:xfrm>
              <a:off x="218575" y="1657375"/>
              <a:ext cx="2342385" cy="966016"/>
            </a:xfrm>
            <a:custGeom>
              <a:rect b="b" l="l" r="r" t="t"/>
              <a:pathLst>
                <a:path extrusionOk="0" h="24670" w="58769">
                  <a:moveTo>
                    <a:pt x="0" y="0"/>
                  </a:moveTo>
                  <a:cubicBezTo>
                    <a:pt x="16766" y="13049"/>
                    <a:pt x="39766" y="15169"/>
                    <a:pt x="58769" y="24670"/>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262dec155f9_0_137"/>
            <p:cNvSpPr/>
            <p:nvPr/>
          </p:nvSpPr>
          <p:spPr>
            <a:xfrm>
              <a:off x="1489480" y="1661050"/>
              <a:ext cx="203630" cy="966016"/>
            </a:xfrm>
            <a:custGeom>
              <a:rect b="b" l="l" r="r" t="t"/>
              <a:pathLst>
                <a:path extrusionOk="0" h="24670" w="7184">
                  <a:moveTo>
                    <a:pt x="7049" y="0"/>
                  </a:moveTo>
                  <a:cubicBezTo>
                    <a:pt x="7897" y="8510"/>
                    <a:pt x="3825" y="17020"/>
                    <a:pt x="0" y="24670"/>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262dec155f9_0_137"/>
            <p:cNvSpPr/>
            <p:nvPr/>
          </p:nvSpPr>
          <p:spPr>
            <a:xfrm>
              <a:off x="1702600" y="1719800"/>
              <a:ext cx="858354" cy="914591"/>
            </a:xfrm>
            <a:custGeom>
              <a:rect b="b" l="l" r="r" t="t"/>
              <a:pathLst>
                <a:path extrusionOk="0" h="23241" w="20193">
                  <a:moveTo>
                    <a:pt x="20193" y="23241"/>
                  </a:moveTo>
                  <a:cubicBezTo>
                    <a:pt x="15103" y="14330"/>
                    <a:pt x="3239" y="9738"/>
                    <a:pt x="0" y="0"/>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2" name="Google Shape;282;g262dec155f9_0_137"/>
            <p:cNvGrpSpPr/>
            <p:nvPr/>
          </p:nvGrpSpPr>
          <p:grpSpPr>
            <a:xfrm>
              <a:off x="2243844" y="3070646"/>
              <a:ext cx="975534" cy="2073106"/>
              <a:chOff x="3733925" y="3400424"/>
              <a:chExt cx="1079728" cy="2294274"/>
            </a:xfrm>
          </p:grpSpPr>
          <p:sp>
            <p:nvSpPr>
              <p:cNvPr id="283" name="Google Shape;283;g262dec155f9_0_137"/>
              <p:cNvSpPr/>
              <p:nvPr/>
            </p:nvSpPr>
            <p:spPr>
              <a:xfrm>
                <a:off x="3733925" y="3445303"/>
                <a:ext cx="1079728" cy="42375"/>
              </a:xfrm>
              <a:custGeom>
                <a:rect b="b" l="l" r="r" t="t"/>
                <a:pathLst>
                  <a:path extrusionOk="0" h="964" w="24563">
                    <a:moveTo>
                      <a:pt x="1" y="1"/>
                    </a:moveTo>
                    <a:lnTo>
                      <a:pt x="1" y="964"/>
                    </a:lnTo>
                    <a:lnTo>
                      <a:pt x="24562" y="964"/>
                    </a:lnTo>
                    <a:lnTo>
                      <a:pt x="2456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g262dec155f9_0_137"/>
              <p:cNvSpPr/>
              <p:nvPr/>
            </p:nvSpPr>
            <p:spPr>
              <a:xfrm>
                <a:off x="4252166" y="3400424"/>
                <a:ext cx="43254" cy="2294274"/>
              </a:xfrm>
              <a:custGeom>
                <a:rect b="b" l="l" r="r" t="t"/>
                <a:pathLst>
                  <a:path extrusionOk="0" h="52193" w="984">
                    <a:moveTo>
                      <a:pt x="0" y="1"/>
                    </a:moveTo>
                    <a:lnTo>
                      <a:pt x="0" y="52193"/>
                    </a:lnTo>
                    <a:lnTo>
                      <a:pt x="983" y="52193"/>
                    </a:lnTo>
                    <a:lnTo>
                      <a:pt x="983"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g262dec155f9_0_137"/>
              <p:cNvSpPr/>
              <p:nvPr/>
            </p:nvSpPr>
            <p:spPr>
              <a:xfrm>
                <a:off x="3761178" y="3401523"/>
                <a:ext cx="83036" cy="80047"/>
              </a:xfrm>
              <a:custGeom>
                <a:rect b="b" l="l" r="r" t="t"/>
                <a:pathLst>
                  <a:path extrusionOk="0" h="1821" w="1889">
                    <a:moveTo>
                      <a:pt x="945" y="1"/>
                    </a:moveTo>
                    <a:cubicBezTo>
                      <a:pt x="473" y="1"/>
                      <a:pt x="1" y="304"/>
                      <a:pt x="10" y="911"/>
                    </a:cubicBezTo>
                    <a:cubicBezTo>
                      <a:pt x="1" y="1517"/>
                      <a:pt x="473" y="1820"/>
                      <a:pt x="945" y="1820"/>
                    </a:cubicBezTo>
                    <a:cubicBezTo>
                      <a:pt x="1416" y="1820"/>
                      <a:pt x="1888" y="1517"/>
                      <a:pt x="1879" y="911"/>
                    </a:cubicBezTo>
                    <a:cubicBezTo>
                      <a:pt x="1888" y="304"/>
                      <a:pt x="1416" y="1"/>
                      <a:pt x="94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g262dec155f9_0_137"/>
              <p:cNvSpPr/>
              <p:nvPr/>
            </p:nvSpPr>
            <p:spPr>
              <a:xfrm>
                <a:off x="4703374" y="3401523"/>
                <a:ext cx="82992" cy="80047"/>
              </a:xfrm>
              <a:custGeom>
                <a:rect b="b" l="l" r="r" t="t"/>
                <a:pathLst>
                  <a:path extrusionOk="0" h="1821" w="1888">
                    <a:moveTo>
                      <a:pt x="944" y="1"/>
                    </a:moveTo>
                    <a:cubicBezTo>
                      <a:pt x="472" y="1"/>
                      <a:pt x="0" y="304"/>
                      <a:pt x="9" y="911"/>
                    </a:cubicBezTo>
                    <a:cubicBezTo>
                      <a:pt x="0" y="1517"/>
                      <a:pt x="472" y="1820"/>
                      <a:pt x="944" y="1820"/>
                    </a:cubicBezTo>
                    <a:cubicBezTo>
                      <a:pt x="1416" y="1820"/>
                      <a:pt x="1887" y="1517"/>
                      <a:pt x="1878" y="911"/>
                    </a:cubicBezTo>
                    <a:cubicBezTo>
                      <a:pt x="1887" y="304"/>
                      <a:pt x="1416" y="1"/>
                      <a:pt x="944"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7" name="Google Shape;287;g262dec155f9_0_137"/>
            <p:cNvSpPr/>
            <p:nvPr/>
          </p:nvSpPr>
          <p:spPr>
            <a:xfrm>
              <a:off x="1483525" y="2631275"/>
              <a:ext cx="804850" cy="459600"/>
            </a:xfrm>
            <a:custGeom>
              <a:rect b="b" l="l" r="r" t="t"/>
              <a:pathLst>
                <a:path extrusionOk="0" h="18384" w="32194">
                  <a:moveTo>
                    <a:pt x="0" y="0"/>
                  </a:moveTo>
                  <a:cubicBezTo>
                    <a:pt x="7086" y="10124"/>
                    <a:pt x="19933" y="16839"/>
                    <a:pt x="32194" y="18384"/>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262dec155f9_0_137"/>
            <p:cNvSpPr/>
            <p:nvPr/>
          </p:nvSpPr>
          <p:spPr>
            <a:xfrm>
              <a:off x="1476375" y="2631275"/>
              <a:ext cx="1695450" cy="473875"/>
            </a:xfrm>
            <a:custGeom>
              <a:rect b="b" l="l" r="r" t="t"/>
              <a:pathLst>
                <a:path extrusionOk="0" h="18955" w="67818">
                  <a:moveTo>
                    <a:pt x="0" y="0"/>
                  </a:moveTo>
                  <a:cubicBezTo>
                    <a:pt x="17915" y="15166"/>
                    <a:pt x="48712" y="5320"/>
                    <a:pt x="67818" y="18955"/>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262dec155f9_0_137"/>
            <p:cNvSpPr/>
            <p:nvPr/>
          </p:nvSpPr>
          <p:spPr>
            <a:xfrm>
              <a:off x="2297288" y="2631275"/>
              <a:ext cx="257779" cy="473875"/>
            </a:xfrm>
            <a:custGeom>
              <a:rect b="b" l="l" r="r" t="t"/>
              <a:pathLst>
                <a:path extrusionOk="0" h="18955" w="8953">
                  <a:moveTo>
                    <a:pt x="8953" y="0"/>
                  </a:moveTo>
                  <a:cubicBezTo>
                    <a:pt x="4589" y="5458"/>
                    <a:pt x="864" y="12021"/>
                    <a:pt x="0" y="18955"/>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262dec155f9_0_137"/>
            <p:cNvSpPr/>
            <p:nvPr/>
          </p:nvSpPr>
          <p:spPr>
            <a:xfrm>
              <a:off x="2521750" y="2636050"/>
              <a:ext cx="642925" cy="457200"/>
            </a:xfrm>
            <a:custGeom>
              <a:rect b="b" l="l" r="r" t="t"/>
              <a:pathLst>
                <a:path extrusionOk="0" h="18288" w="25717">
                  <a:moveTo>
                    <a:pt x="0" y="0"/>
                  </a:moveTo>
                  <a:cubicBezTo>
                    <a:pt x="6573" y="8212"/>
                    <a:pt x="17159" y="12172"/>
                    <a:pt x="25717" y="18288"/>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1" name="Google Shape;291;g262dec155f9_0_137"/>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92" name="Shape 292"/>
        <p:cNvGrpSpPr/>
        <p:nvPr/>
      </p:nvGrpSpPr>
      <p:grpSpPr>
        <a:xfrm>
          <a:off x="0" y="0"/>
          <a:ext cx="0" cy="0"/>
          <a:chOff x="0" y="0"/>
          <a:chExt cx="0" cy="0"/>
        </a:xfrm>
      </p:grpSpPr>
      <p:sp>
        <p:nvSpPr>
          <p:cNvPr id="293" name="Google Shape;293;g262dec155f9_0_243"/>
          <p:cNvSpPr/>
          <p:nvPr>
            <p:ph idx="2" type="pic"/>
          </p:nvPr>
        </p:nvSpPr>
        <p:spPr>
          <a:xfrm>
            <a:off x="-9333" y="-9333"/>
            <a:ext cx="12201300" cy="6867300"/>
          </a:xfrm>
          <a:prstGeom prst="rect">
            <a:avLst/>
          </a:prstGeom>
          <a:noFill/>
          <a:ln>
            <a:noFill/>
          </a:ln>
        </p:spPr>
      </p:sp>
      <p:sp>
        <p:nvSpPr>
          <p:cNvPr id="294" name="Google Shape;294;g262dec155f9_0_243"/>
          <p:cNvSpPr txBox="1"/>
          <p:nvPr>
            <p:ph type="title"/>
          </p:nvPr>
        </p:nvSpPr>
        <p:spPr>
          <a:xfrm>
            <a:off x="960000" y="5352600"/>
            <a:ext cx="10272000" cy="763500"/>
          </a:xfrm>
          <a:prstGeom prst="rect">
            <a:avLst/>
          </a:prstGeom>
          <a:solidFill>
            <a:schemeClr val="lt2"/>
          </a:solid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300"/>
              <a:buNone/>
              <a:defRPr/>
            </a:lvl1pPr>
            <a:lvl2pPr lvl="1" algn="ctr">
              <a:lnSpc>
                <a:spcPct val="100000"/>
              </a:lnSpc>
              <a:spcBef>
                <a:spcPts val="0"/>
              </a:spcBef>
              <a:spcAft>
                <a:spcPts val="0"/>
              </a:spcAft>
              <a:buSzPts val="4300"/>
              <a:buFont typeface="Goldman"/>
              <a:buNone/>
              <a:defRPr>
                <a:latin typeface="Goldman"/>
                <a:ea typeface="Goldman"/>
                <a:cs typeface="Goldman"/>
                <a:sym typeface="Goldman"/>
              </a:defRPr>
            </a:lvl2pPr>
            <a:lvl3pPr lvl="2" algn="ctr">
              <a:lnSpc>
                <a:spcPct val="100000"/>
              </a:lnSpc>
              <a:spcBef>
                <a:spcPts val="0"/>
              </a:spcBef>
              <a:spcAft>
                <a:spcPts val="0"/>
              </a:spcAft>
              <a:buSzPts val="4300"/>
              <a:buFont typeface="Goldman"/>
              <a:buNone/>
              <a:defRPr>
                <a:latin typeface="Goldman"/>
                <a:ea typeface="Goldman"/>
                <a:cs typeface="Goldman"/>
                <a:sym typeface="Goldman"/>
              </a:defRPr>
            </a:lvl3pPr>
            <a:lvl4pPr lvl="3" algn="ctr">
              <a:lnSpc>
                <a:spcPct val="100000"/>
              </a:lnSpc>
              <a:spcBef>
                <a:spcPts val="0"/>
              </a:spcBef>
              <a:spcAft>
                <a:spcPts val="0"/>
              </a:spcAft>
              <a:buSzPts val="4300"/>
              <a:buFont typeface="Goldman"/>
              <a:buNone/>
              <a:defRPr>
                <a:latin typeface="Goldman"/>
                <a:ea typeface="Goldman"/>
                <a:cs typeface="Goldman"/>
                <a:sym typeface="Goldman"/>
              </a:defRPr>
            </a:lvl4pPr>
            <a:lvl5pPr lvl="4" algn="ctr">
              <a:lnSpc>
                <a:spcPct val="100000"/>
              </a:lnSpc>
              <a:spcBef>
                <a:spcPts val="0"/>
              </a:spcBef>
              <a:spcAft>
                <a:spcPts val="0"/>
              </a:spcAft>
              <a:buSzPts val="4300"/>
              <a:buFont typeface="Goldman"/>
              <a:buNone/>
              <a:defRPr>
                <a:latin typeface="Goldman"/>
                <a:ea typeface="Goldman"/>
                <a:cs typeface="Goldman"/>
                <a:sym typeface="Goldman"/>
              </a:defRPr>
            </a:lvl5pPr>
            <a:lvl6pPr lvl="5" algn="ctr">
              <a:lnSpc>
                <a:spcPct val="100000"/>
              </a:lnSpc>
              <a:spcBef>
                <a:spcPts val="0"/>
              </a:spcBef>
              <a:spcAft>
                <a:spcPts val="0"/>
              </a:spcAft>
              <a:buSzPts val="4300"/>
              <a:buFont typeface="Goldman"/>
              <a:buNone/>
              <a:defRPr>
                <a:latin typeface="Goldman"/>
                <a:ea typeface="Goldman"/>
                <a:cs typeface="Goldman"/>
                <a:sym typeface="Goldman"/>
              </a:defRPr>
            </a:lvl6pPr>
            <a:lvl7pPr lvl="6" algn="ctr">
              <a:lnSpc>
                <a:spcPct val="100000"/>
              </a:lnSpc>
              <a:spcBef>
                <a:spcPts val="0"/>
              </a:spcBef>
              <a:spcAft>
                <a:spcPts val="0"/>
              </a:spcAft>
              <a:buSzPts val="4300"/>
              <a:buFont typeface="Goldman"/>
              <a:buNone/>
              <a:defRPr>
                <a:latin typeface="Goldman"/>
                <a:ea typeface="Goldman"/>
                <a:cs typeface="Goldman"/>
                <a:sym typeface="Goldman"/>
              </a:defRPr>
            </a:lvl7pPr>
            <a:lvl8pPr lvl="7" algn="ctr">
              <a:lnSpc>
                <a:spcPct val="100000"/>
              </a:lnSpc>
              <a:spcBef>
                <a:spcPts val="0"/>
              </a:spcBef>
              <a:spcAft>
                <a:spcPts val="0"/>
              </a:spcAft>
              <a:buSzPts val="4300"/>
              <a:buFont typeface="Goldman"/>
              <a:buNone/>
              <a:defRPr>
                <a:latin typeface="Goldman"/>
                <a:ea typeface="Goldman"/>
                <a:cs typeface="Goldman"/>
                <a:sym typeface="Goldman"/>
              </a:defRPr>
            </a:lvl8pPr>
            <a:lvl9pPr lvl="8" algn="ctr">
              <a:lnSpc>
                <a:spcPct val="100000"/>
              </a:lnSpc>
              <a:spcBef>
                <a:spcPts val="0"/>
              </a:spcBef>
              <a:spcAft>
                <a:spcPts val="0"/>
              </a:spcAft>
              <a:buSzPts val="4300"/>
              <a:buFont typeface="Goldman"/>
              <a:buNone/>
              <a:defRPr>
                <a:latin typeface="Goldman"/>
                <a:ea typeface="Goldman"/>
                <a:cs typeface="Goldman"/>
                <a:sym typeface="Goldman"/>
              </a:defRPr>
            </a:lvl9pPr>
          </a:lstStyle>
          <a:p/>
        </p:txBody>
      </p:sp>
      <p:sp>
        <p:nvSpPr>
          <p:cNvPr id="295" name="Google Shape;295;g262dec155f9_0_243"/>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96" name="Shape 296"/>
        <p:cNvGrpSpPr/>
        <p:nvPr/>
      </p:nvGrpSpPr>
      <p:grpSpPr>
        <a:xfrm>
          <a:off x="0" y="0"/>
          <a:ext cx="0" cy="0"/>
          <a:chOff x="0" y="0"/>
          <a:chExt cx="0" cy="0"/>
        </a:xfrm>
      </p:grpSpPr>
      <p:sp>
        <p:nvSpPr>
          <p:cNvPr id="297" name="Google Shape;297;g262dec155f9_0_246"/>
          <p:cNvSpPr txBox="1"/>
          <p:nvPr>
            <p:ph hasCustomPrompt="1" type="title"/>
          </p:nvPr>
        </p:nvSpPr>
        <p:spPr>
          <a:xfrm>
            <a:off x="2946400" y="2239333"/>
            <a:ext cx="8294700" cy="1716300"/>
          </a:xfrm>
          <a:prstGeom prst="rect">
            <a:avLst/>
          </a:prstGeom>
          <a:solidFill>
            <a:schemeClr val="lt2"/>
          </a:solidFill>
          <a:ln>
            <a:noFill/>
          </a:ln>
        </p:spPr>
        <p:txBody>
          <a:bodyPr anchorCtr="0" anchor="ctr" bIns="121900" lIns="121900" spcFirstLastPara="1" rIns="121900" wrap="square" tIns="121900">
            <a:noAutofit/>
          </a:bodyPr>
          <a:lstStyle>
            <a:lvl1pPr lvl="0" algn="r">
              <a:lnSpc>
                <a:spcPct val="100000"/>
              </a:lnSpc>
              <a:spcBef>
                <a:spcPts val="0"/>
              </a:spcBef>
              <a:spcAft>
                <a:spcPts val="0"/>
              </a:spcAft>
              <a:buSzPts val="7300"/>
              <a:buNone/>
              <a:defRPr sz="7300"/>
            </a:lvl1pPr>
            <a:lvl2pPr lvl="1" algn="ctr">
              <a:lnSpc>
                <a:spcPct val="100000"/>
              </a:lnSpc>
              <a:spcBef>
                <a:spcPts val="0"/>
              </a:spcBef>
              <a:spcAft>
                <a:spcPts val="0"/>
              </a:spcAft>
              <a:buSzPts val="7300"/>
              <a:buFont typeface="Goldman"/>
              <a:buNone/>
              <a:defRPr sz="7300">
                <a:latin typeface="Goldman"/>
                <a:ea typeface="Goldman"/>
                <a:cs typeface="Goldman"/>
                <a:sym typeface="Goldman"/>
              </a:defRPr>
            </a:lvl2pPr>
            <a:lvl3pPr lvl="2" algn="ctr">
              <a:lnSpc>
                <a:spcPct val="100000"/>
              </a:lnSpc>
              <a:spcBef>
                <a:spcPts val="0"/>
              </a:spcBef>
              <a:spcAft>
                <a:spcPts val="0"/>
              </a:spcAft>
              <a:buSzPts val="7300"/>
              <a:buFont typeface="Goldman"/>
              <a:buNone/>
              <a:defRPr sz="7300">
                <a:latin typeface="Goldman"/>
                <a:ea typeface="Goldman"/>
                <a:cs typeface="Goldman"/>
                <a:sym typeface="Goldman"/>
              </a:defRPr>
            </a:lvl3pPr>
            <a:lvl4pPr lvl="3" algn="ctr">
              <a:lnSpc>
                <a:spcPct val="100000"/>
              </a:lnSpc>
              <a:spcBef>
                <a:spcPts val="0"/>
              </a:spcBef>
              <a:spcAft>
                <a:spcPts val="0"/>
              </a:spcAft>
              <a:buSzPts val="7300"/>
              <a:buFont typeface="Goldman"/>
              <a:buNone/>
              <a:defRPr sz="7300">
                <a:latin typeface="Goldman"/>
                <a:ea typeface="Goldman"/>
                <a:cs typeface="Goldman"/>
                <a:sym typeface="Goldman"/>
              </a:defRPr>
            </a:lvl4pPr>
            <a:lvl5pPr lvl="4" algn="ctr">
              <a:lnSpc>
                <a:spcPct val="100000"/>
              </a:lnSpc>
              <a:spcBef>
                <a:spcPts val="0"/>
              </a:spcBef>
              <a:spcAft>
                <a:spcPts val="0"/>
              </a:spcAft>
              <a:buSzPts val="7300"/>
              <a:buFont typeface="Goldman"/>
              <a:buNone/>
              <a:defRPr sz="7300">
                <a:latin typeface="Goldman"/>
                <a:ea typeface="Goldman"/>
                <a:cs typeface="Goldman"/>
                <a:sym typeface="Goldman"/>
              </a:defRPr>
            </a:lvl5pPr>
            <a:lvl6pPr lvl="5" algn="ctr">
              <a:lnSpc>
                <a:spcPct val="100000"/>
              </a:lnSpc>
              <a:spcBef>
                <a:spcPts val="0"/>
              </a:spcBef>
              <a:spcAft>
                <a:spcPts val="0"/>
              </a:spcAft>
              <a:buSzPts val="7300"/>
              <a:buFont typeface="Goldman"/>
              <a:buNone/>
              <a:defRPr sz="7300">
                <a:latin typeface="Goldman"/>
                <a:ea typeface="Goldman"/>
                <a:cs typeface="Goldman"/>
                <a:sym typeface="Goldman"/>
              </a:defRPr>
            </a:lvl6pPr>
            <a:lvl7pPr lvl="6" algn="ctr">
              <a:lnSpc>
                <a:spcPct val="100000"/>
              </a:lnSpc>
              <a:spcBef>
                <a:spcPts val="0"/>
              </a:spcBef>
              <a:spcAft>
                <a:spcPts val="0"/>
              </a:spcAft>
              <a:buSzPts val="7300"/>
              <a:buFont typeface="Goldman"/>
              <a:buNone/>
              <a:defRPr sz="7300">
                <a:latin typeface="Goldman"/>
                <a:ea typeface="Goldman"/>
                <a:cs typeface="Goldman"/>
                <a:sym typeface="Goldman"/>
              </a:defRPr>
            </a:lvl7pPr>
            <a:lvl8pPr lvl="7" algn="ctr">
              <a:lnSpc>
                <a:spcPct val="100000"/>
              </a:lnSpc>
              <a:spcBef>
                <a:spcPts val="0"/>
              </a:spcBef>
              <a:spcAft>
                <a:spcPts val="0"/>
              </a:spcAft>
              <a:buSzPts val="7300"/>
              <a:buFont typeface="Goldman"/>
              <a:buNone/>
              <a:defRPr sz="7300">
                <a:latin typeface="Goldman"/>
                <a:ea typeface="Goldman"/>
                <a:cs typeface="Goldman"/>
                <a:sym typeface="Goldman"/>
              </a:defRPr>
            </a:lvl8pPr>
            <a:lvl9pPr lvl="8" algn="ctr">
              <a:lnSpc>
                <a:spcPct val="100000"/>
              </a:lnSpc>
              <a:spcBef>
                <a:spcPts val="0"/>
              </a:spcBef>
              <a:spcAft>
                <a:spcPts val="0"/>
              </a:spcAft>
              <a:buSzPts val="7300"/>
              <a:buFont typeface="Goldman"/>
              <a:buNone/>
              <a:defRPr sz="7300">
                <a:latin typeface="Goldman"/>
                <a:ea typeface="Goldman"/>
                <a:cs typeface="Goldman"/>
                <a:sym typeface="Goldman"/>
              </a:defRPr>
            </a:lvl9pPr>
          </a:lstStyle>
          <a:p>
            <a:r>
              <a:t>xx%</a:t>
            </a:r>
          </a:p>
        </p:txBody>
      </p:sp>
      <p:sp>
        <p:nvSpPr>
          <p:cNvPr id="298" name="Google Shape;298;g262dec155f9_0_246"/>
          <p:cNvSpPr txBox="1"/>
          <p:nvPr>
            <p:ph idx="1" type="subTitle"/>
          </p:nvPr>
        </p:nvSpPr>
        <p:spPr>
          <a:xfrm>
            <a:off x="2946400" y="3955867"/>
            <a:ext cx="8294700" cy="548700"/>
          </a:xfrm>
          <a:prstGeom prst="rect">
            <a:avLst/>
          </a:prstGeom>
          <a:noFill/>
          <a:ln>
            <a:noFill/>
          </a:ln>
        </p:spPr>
        <p:txBody>
          <a:bodyPr anchorCtr="0" anchor="t" bIns="121900" lIns="121900" spcFirstLastPara="1" rIns="121900" wrap="square" tIns="121900">
            <a:noAutofit/>
          </a:bodyPr>
          <a:lstStyle>
            <a:lvl1pPr lvl="0" algn="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grpSp>
        <p:nvGrpSpPr>
          <p:cNvPr id="299" name="Google Shape;299;g262dec155f9_0_246"/>
          <p:cNvGrpSpPr/>
          <p:nvPr/>
        </p:nvGrpSpPr>
        <p:grpSpPr>
          <a:xfrm flipH="1">
            <a:off x="11240983" y="397188"/>
            <a:ext cx="321992" cy="321992"/>
            <a:chOff x="-1752450" y="4362450"/>
            <a:chExt cx="241500" cy="241500"/>
          </a:xfrm>
        </p:grpSpPr>
        <p:sp>
          <p:nvSpPr>
            <p:cNvPr id="300" name="Google Shape;300;g262dec155f9_0_246"/>
            <p:cNvSpPr/>
            <p:nvPr/>
          </p:nvSpPr>
          <p:spPr>
            <a:xfrm>
              <a:off x="-1752450" y="4362450"/>
              <a:ext cx="114300" cy="2415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g262dec155f9_0_246"/>
            <p:cNvSpPr/>
            <p:nvPr/>
          </p:nvSpPr>
          <p:spPr>
            <a:xfrm rot="5400000">
              <a:off x="-1688850" y="4298850"/>
              <a:ext cx="114300" cy="2415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2" name="Google Shape;302;g262dec155f9_0_246"/>
          <p:cNvGrpSpPr/>
          <p:nvPr/>
        </p:nvGrpSpPr>
        <p:grpSpPr>
          <a:xfrm>
            <a:off x="5600612" y="6235544"/>
            <a:ext cx="990575" cy="101597"/>
            <a:chOff x="2647950" y="4676775"/>
            <a:chExt cx="742950" cy="76200"/>
          </a:xfrm>
        </p:grpSpPr>
        <p:sp>
          <p:nvSpPr>
            <p:cNvPr id="303" name="Google Shape;303;g262dec155f9_0_246"/>
            <p:cNvSpPr/>
            <p:nvPr/>
          </p:nvSpPr>
          <p:spPr>
            <a:xfrm>
              <a:off x="2647950" y="4676775"/>
              <a:ext cx="76200" cy="762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g262dec155f9_0_246"/>
            <p:cNvSpPr/>
            <p:nvPr/>
          </p:nvSpPr>
          <p:spPr>
            <a:xfrm>
              <a:off x="2870200" y="4676775"/>
              <a:ext cx="76200" cy="762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g262dec155f9_0_246"/>
            <p:cNvSpPr/>
            <p:nvPr/>
          </p:nvSpPr>
          <p:spPr>
            <a:xfrm>
              <a:off x="3092450" y="4676775"/>
              <a:ext cx="76200" cy="762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g262dec155f9_0_246"/>
            <p:cNvSpPr/>
            <p:nvPr/>
          </p:nvSpPr>
          <p:spPr>
            <a:xfrm>
              <a:off x="3314700" y="4676775"/>
              <a:ext cx="76200" cy="762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7" name="Google Shape;307;g262dec155f9_0_246"/>
          <p:cNvGrpSpPr/>
          <p:nvPr/>
        </p:nvGrpSpPr>
        <p:grpSpPr>
          <a:xfrm>
            <a:off x="623892" y="397188"/>
            <a:ext cx="321992" cy="321992"/>
            <a:chOff x="-1752450" y="4362450"/>
            <a:chExt cx="241500" cy="241500"/>
          </a:xfrm>
        </p:grpSpPr>
        <p:sp>
          <p:nvSpPr>
            <p:cNvPr id="308" name="Google Shape;308;g262dec155f9_0_246"/>
            <p:cNvSpPr/>
            <p:nvPr/>
          </p:nvSpPr>
          <p:spPr>
            <a:xfrm>
              <a:off x="-1752450" y="4362450"/>
              <a:ext cx="114300" cy="2415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g262dec155f9_0_246"/>
            <p:cNvSpPr/>
            <p:nvPr/>
          </p:nvSpPr>
          <p:spPr>
            <a:xfrm rot="5400000">
              <a:off x="-1688850" y="4298850"/>
              <a:ext cx="114300" cy="2415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0" name="Google Shape;310;g262dec155f9_0_246"/>
          <p:cNvGrpSpPr/>
          <p:nvPr/>
        </p:nvGrpSpPr>
        <p:grpSpPr>
          <a:xfrm>
            <a:off x="11097677" y="3187618"/>
            <a:ext cx="1102285" cy="3670328"/>
            <a:chOff x="8323466" y="2390773"/>
            <a:chExt cx="826734" cy="2752815"/>
          </a:xfrm>
        </p:grpSpPr>
        <p:sp>
          <p:nvSpPr>
            <p:cNvPr id="311" name="Google Shape;311;g262dec155f9_0_246"/>
            <p:cNvSpPr/>
            <p:nvPr/>
          </p:nvSpPr>
          <p:spPr>
            <a:xfrm flipH="1">
              <a:off x="8600450" y="2390773"/>
              <a:ext cx="393099" cy="2752815"/>
            </a:xfrm>
            <a:custGeom>
              <a:rect b="b" l="l" r="r" t="t"/>
              <a:pathLst>
                <a:path extrusionOk="0" h="26064" w="3722">
                  <a:moveTo>
                    <a:pt x="3572" y="1210"/>
                  </a:moveTo>
                  <a:lnTo>
                    <a:pt x="3572" y="605"/>
                  </a:lnTo>
                  <a:lnTo>
                    <a:pt x="3721" y="605"/>
                  </a:lnTo>
                  <a:lnTo>
                    <a:pt x="3721" y="406"/>
                  </a:lnTo>
                  <a:lnTo>
                    <a:pt x="2278" y="406"/>
                  </a:lnTo>
                  <a:lnTo>
                    <a:pt x="2278" y="0"/>
                  </a:lnTo>
                  <a:lnTo>
                    <a:pt x="1445" y="0"/>
                  </a:lnTo>
                  <a:lnTo>
                    <a:pt x="1445" y="406"/>
                  </a:lnTo>
                  <a:lnTo>
                    <a:pt x="0" y="406"/>
                  </a:lnTo>
                  <a:lnTo>
                    <a:pt x="0" y="605"/>
                  </a:lnTo>
                  <a:lnTo>
                    <a:pt x="150" y="605"/>
                  </a:lnTo>
                  <a:lnTo>
                    <a:pt x="150" y="1210"/>
                  </a:lnTo>
                  <a:lnTo>
                    <a:pt x="301" y="1210"/>
                  </a:lnTo>
                  <a:lnTo>
                    <a:pt x="860" y="1963"/>
                  </a:lnTo>
                  <a:lnTo>
                    <a:pt x="696" y="1963"/>
                  </a:lnTo>
                  <a:lnTo>
                    <a:pt x="696" y="2573"/>
                  </a:lnTo>
                  <a:lnTo>
                    <a:pt x="0" y="2573"/>
                  </a:lnTo>
                  <a:lnTo>
                    <a:pt x="0" y="2772"/>
                  </a:lnTo>
                  <a:lnTo>
                    <a:pt x="149" y="2772"/>
                  </a:lnTo>
                  <a:lnTo>
                    <a:pt x="149" y="3376"/>
                  </a:lnTo>
                  <a:lnTo>
                    <a:pt x="548" y="3376"/>
                  </a:lnTo>
                  <a:lnTo>
                    <a:pt x="548" y="2772"/>
                  </a:lnTo>
                  <a:lnTo>
                    <a:pt x="1445" y="2772"/>
                  </a:lnTo>
                  <a:lnTo>
                    <a:pt x="1445" y="6207"/>
                  </a:lnTo>
                  <a:lnTo>
                    <a:pt x="0" y="6207"/>
                  </a:lnTo>
                  <a:lnTo>
                    <a:pt x="0" y="6406"/>
                  </a:lnTo>
                  <a:lnTo>
                    <a:pt x="149" y="6406"/>
                  </a:lnTo>
                  <a:lnTo>
                    <a:pt x="149" y="7010"/>
                  </a:lnTo>
                  <a:lnTo>
                    <a:pt x="548" y="7010"/>
                  </a:lnTo>
                  <a:lnTo>
                    <a:pt x="548" y="6406"/>
                  </a:lnTo>
                  <a:lnTo>
                    <a:pt x="1445" y="6406"/>
                  </a:lnTo>
                  <a:lnTo>
                    <a:pt x="1445" y="26064"/>
                  </a:lnTo>
                  <a:lnTo>
                    <a:pt x="2277" y="26064"/>
                  </a:lnTo>
                  <a:lnTo>
                    <a:pt x="2277" y="6406"/>
                  </a:lnTo>
                  <a:lnTo>
                    <a:pt x="3174" y="6406"/>
                  </a:lnTo>
                  <a:lnTo>
                    <a:pt x="3174" y="7010"/>
                  </a:lnTo>
                  <a:lnTo>
                    <a:pt x="3572" y="7010"/>
                  </a:lnTo>
                  <a:lnTo>
                    <a:pt x="3572" y="6406"/>
                  </a:lnTo>
                  <a:lnTo>
                    <a:pt x="3721" y="6406"/>
                  </a:lnTo>
                  <a:lnTo>
                    <a:pt x="3721" y="6207"/>
                  </a:lnTo>
                  <a:lnTo>
                    <a:pt x="2277" y="6207"/>
                  </a:lnTo>
                  <a:lnTo>
                    <a:pt x="2277" y="2772"/>
                  </a:lnTo>
                  <a:lnTo>
                    <a:pt x="3174" y="2772"/>
                  </a:lnTo>
                  <a:lnTo>
                    <a:pt x="3174" y="3376"/>
                  </a:lnTo>
                  <a:lnTo>
                    <a:pt x="3572" y="3376"/>
                  </a:lnTo>
                  <a:lnTo>
                    <a:pt x="3572" y="2772"/>
                  </a:lnTo>
                  <a:lnTo>
                    <a:pt x="3721" y="2772"/>
                  </a:lnTo>
                  <a:lnTo>
                    <a:pt x="3721" y="2573"/>
                  </a:lnTo>
                  <a:lnTo>
                    <a:pt x="3026" y="2573"/>
                  </a:lnTo>
                  <a:lnTo>
                    <a:pt x="3026" y="1963"/>
                  </a:lnTo>
                  <a:lnTo>
                    <a:pt x="2863" y="1963"/>
                  </a:lnTo>
                  <a:lnTo>
                    <a:pt x="3420" y="1210"/>
                  </a:lnTo>
                  <a:lnTo>
                    <a:pt x="3572" y="1210"/>
                  </a:lnTo>
                  <a:close/>
                  <a:moveTo>
                    <a:pt x="1445" y="2573"/>
                  </a:moveTo>
                  <a:lnTo>
                    <a:pt x="1094" y="2573"/>
                  </a:lnTo>
                  <a:lnTo>
                    <a:pt x="1094" y="1963"/>
                  </a:lnTo>
                  <a:lnTo>
                    <a:pt x="964" y="1963"/>
                  </a:lnTo>
                  <a:lnTo>
                    <a:pt x="406" y="1209"/>
                  </a:lnTo>
                  <a:lnTo>
                    <a:pt x="549" y="1209"/>
                  </a:lnTo>
                  <a:lnTo>
                    <a:pt x="549" y="605"/>
                  </a:lnTo>
                  <a:lnTo>
                    <a:pt x="1445" y="605"/>
                  </a:lnTo>
                  <a:close/>
                  <a:moveTo>
                    <a:pt x="2759" y="1963"/>
                  </a:moveTo>
                  <a:lnTo>
                    <a:pt x="2628" y="1963"/>
                  </a:lnTo>
                  <a:lnTo>
                    <a:pt x="2628" y="2573"/>
                  </a:lnTo>
                  <a:lnTo>
                    <a:pt x="2278" y="2573"/>
                  </a:lnTo>
                  <a:lnTo>
                    <a:pt x="2278" y="605"/>
                  </a:lnTo>
                  <a:lnTo>
                    <a:pt x="3174" y="605"/>
                  </a:lnTo>
                  <a:lnTo>
                    <a:pt x="3174" y="1209"/>
                  </a:lnTo>
                  <a:lnTo>
                    <a:pt x="3317" y="1209"/>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g262dec155f9_0_246"/>
            <p:cNvSpPr/>
            <p:nvPr/>
          </p:nvSpPr>
          <p:spPr>
            <a:xfrm>
              <a:off x="8323466" y="3124238"/>
              <a:ext cx="344325" cy="1285875"/>
            </a:xfrm>
            <a:custGeom>
              <a:rect b="b" l="l" r="r" t="t"/>
              <a:pathLst>
                <a:path extrusionOk="0" h="51435" w="13773">
                  <a:moveTo>
                    <a:pt x="12628" y="0"/>
                  </a:moveTo>
                  <a:cubicBezTo>
                    <a:pt x="13819" y="7145"/>
                    <a:pt x="14719" y="15059"/>
                    <a:pt x="11866" y="21717"/>
                  </a:cubicBezTo>
                  <a:cubicBezTo>
                    <a:pt x="7720" y="31391"/>
                    <a:pt x="-3509" y="42021"/>
                    <a:pt x="1198" y="51435"/>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g262dec155f9_0_246"/>
            <p:cNvSpPr/>
            <p:nvPr/>
          </p:nvSpPr>
          <p:spPr>
            <a:xfrm>
              <a:off x="8972550" y="2743200"/>
              <a:ext cx="177650" cy="1143000"/>
            </a:xfrm>
            <a:custGeom>
              <a:rect b="b" l="l" r="r" t="t"/>
              <a:pathLst>
                <a:path extrusionOk="0" h="45720" w="7106">
                  <a:moveTo>
                    <a:pt x="0" y="0"/>
                  </a:moveTo>
                  <a:cubicBezTo>
                    <a:pt x="4269" y="4269"/>
                    <a:pt x="7851" y="10809"/>
                    <a:pt x="6858" y="16764"/>
                  </a:cubicBezTo>
                  <a:cubicBezTo>
                    <a:pt x="5252" y="26403"/>
                    <a:pt x="-2084" y="36980"/>
                    <a:pt x="2286" y="45720"/>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262dec155f9_0_246"/>
            <p:cNvSpPr/>
            <p:nvPr/>
          </p:nvSpPr>
          <p:spPr>
            <a:xfrm>
              <a:off x="8629650" y="2752725"/>
              <a:ext cx="62025" cy="819150"/>
            </a:xfrm>
            <a:custGeom>
              <a:rect b="b" l="l" r="r" t="t"/>
              <a:pathLst>
                <a:path extrusionOk="0" h="32766" w="2481">
                  <a:moveTo>
                    <a:pt x="762" y="0"/>
                  </a:moveTo>
                  <a:cubicBezTo>
                    <a:pt x="762" y="10925"/>
                    <a:pt x="4886" y="22994"/>
                    <a:pt x="0" y="32766"/>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262dec155f9_0_246"/>
            <p:cNvSpPr/>
            <p:nvPr/>
          </p:nvSpPr>
          <p:spPr>
            <a:xfrm>
              <a:off x="8943975" y="3133725"/>
              <a:ext cx="150350" cy="1143000"/>
            </a:xfrm>
            <a:custGeom>
              <a:rect b="b" l="l" r="r" t="t"/>
              <a:pathLst>
                <a:path extrusionOk="0" h="45720" w="6014">
                  <a:moveTo>
                    <a:pt x="1524" y="0"/>
                  </a:moveTo>
                  <a:cubicBezTo>
                    <a:pt x="-446" y="7880"/>
                    <a:pt x="4566" y="15963"/>
                    <a:pt x="5715" y="24003"/>
                  </a:cubicBezTo>
                  <a:cubicBezTo>
                    <a:pt x="6774" y="31413"/>
                    <a:pt x="4152" y="39492"/>
                    <a:pt x="0" y="45720"/>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6" name="Google Shape;316;g262dec155f9_0_246"/>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317" name="Shape 317"/>
        <p:cNvGrpSpPr/>
        <p:nvPr/>
      </p:nvGrpSpPr>
      <p:grpSpPr>
        <a:xfrm>
          <a:off x="0" y="0"/>
          <a:ext cx="0" cy="0"/>
          <a:chOff x="0" y="0"/>
          <a:chExt cx="0" cy="0"/>
        </a:xfrm>
      </p:grpSpPr>
      <p:sp>
        <p:nvSpPr>
          <p:cNvPr id="318" name="Google Shape;318;g262dec155f9_0_267"/>
          <p:cNvSpPr txBox="1"/>
          <p:nvPr>
            <p:ph type="title"/>
          </p:nvPr>
        </p:nvSpPr>
        <p:spPr>
          <a:xfrm>
            <a:off x="4363000" y="714793"/>
            <a:ext cx="6869100" cy="7635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319" name="Google Shape;319;g262dec155f9_0_267"/>
          <p:cNvSpPr txBox="1"/>
          <p:nvPr>
            <p:ph idx="2" type="title"/>
          </p:nvPr>
        </p:nvSpPr>
        <p:spPr>
          <a:xfrm>
            <a:off x="5378800" y="1803931"/>
            <a:ext cx="1042500" cy="763500"/>
          </a:xfrm>
          <a:prstGeom prst="rect">
            <a:avLst/>
          </a:prstGeom>
          <a:solidFill>
            <a:schemeClr val="lt2"/>
          </a:solid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000"/>
              <a:buNone/>
              <a:defRPr sz="4000"/>
            </a:lvl1pPr>
            <a:lvl2pPr lvl="1" algn="l">
              <a:lnSpc>
                <a:spcPct val="100000"/>
              </a:lnSpc>
              <a:spcBef>
                <a:spcPts val="0"/>
              </a:spcBef>
              <a:spcAft>
                <a:spcPts val="0"/>
              </a:spcAft>
              <a:buSzPts val="4000"/>
              <a:buFont typeface="Goldman"/>
              <a:buNone/>
              <a:defRPr sz="4000">
                <a:latin typeface="Goldman"/>
                <a:ea typeface="Goldman"/>
                <a:cs typeface="Goldman"/>
                <a:sym typeface="Goldman"/>
              </a:defRPr>
            </a:lvl2pPr>
            <a:lvl3pPr lvl="2" algn="l">
              <a:lnSpc>
                <a:spcPct val="100000"/>
              </a:lnSpc>
              <a:spcBef>
                <a:spcPts val="0"/>
              </a:spcBef>
              <a:spcAft>
                <a:spcPts val="0"/>
              </a:spcAft>
              <a:buSzPts val="4000"/>
              <a:buFont typeface="Goldman"/>
              <a:buNone/>
              <a:defRPr sz="4000">
                <a:latin typeface="Goldman"/>
                <a:ea typeface="Goldman"/>
                <a:cs typeface="Goldman"/>
                <a:sym typeface="Goldman"/>
              </a:defRPr>
            </a:lvl3pPr>
            <a:lvl4pPr lvl="3" algn="l">
              <a:lnSpc>
                <a:spcPct val="100000"/>
              </a:lnSpc>
              <a:spcBef>
                <a:spcPts val="0"/>
              </a:spcBef>
              <a:spcAft>
                <a:spcPts val="0"/>
              </a:spcAft>
              <a:buSzPts val="4000"/>
              <a:buFont typeface="Goldman"/>
              <a:buNone/>
              <a:defRPr sz="4000">
                <a:latin typeface="Goldman"/>
                <a:ea typeface="Goldman"/>
                <a:cs typeface="Goldman"/>
                <a:sym typeface="Goldman"/>
              </a:defRPr>
            </a:lvl4pPr>
            <a:lvl5pPr lvl="4" algn="l">
              <a:lnSpc>
                <a:spcPct val="100000"/>
              </a:lnSpc>
              <a:spcBef>
                <a:spcPts val="0"/>
              </a:spcBef>
              <a:spcAft>
                <a:spcPts val="0"/>
              </a:spcAft>
              <a:buSzPts val="4000"/>
              <a:buFont typeface="Goldman"/>
              <a:buNone/>
              <a:defRPr sz="4000">
                <a:latin typeface="Goldman"/>
                <a:ea typeface="Goldman"/>
                <a:cs typeface="Goldman"/>
                <a:sym typeface="Goldman"/>
              </a:defRPr>
            </a:lvl5pPr>
            <a:lvl6pPr lvl="5" algn="l">
              <a:lnSpc>
                <a:spcPct val="100000"/>
              </a:lnSpc>
              <a:spcBef>
                <a:spcPts val="0"/>
              </a:spcBef>
              <a:spcAft>
                <a:spcPts val="0"/>
              </a:spcAft>
              <a:buSzPts val="4000"/>
              <a:buFont typeface="Goldman"/>
              <a:buNone/>
              <a:defRPr sz="4000">
                <a:latin typeface="Goldman"/>
                <a:ea typeface="Goldman"/>
                <a:cs typeface="Goldman"/>
                <a:sym typeface="Goldman"/>
              </a:defRPr>
            </a:lvl6pPr>
            <a:lvl7pPr lvl="6" algn="l">
              <a:lnSpc>
                <a:spcPct val="100000"/>
              </a:lnSpc>
              <a:spcBef>
                <a:spcPts val="0"/>
              </a:spcBef>
              <a:spcAft>
                <a:spcPts val="0"/>
              </a:spcAft>
              <a:buSzPts val="4000"/>
              <a:buFont typeface="Goldman"/>
              <a:buNone/>
              <a:defRPr sz="4000">
                <a:latin typeface="Goldman"/>
                <a:ea typeface="Goldman"/>
                <a:cs typeface="Goldman"/>
                <a:sym typeface="Goldman"/>
              </a:defRPr>
            </a:lvl7pPr>
            <a:lvl8pPr lvl="7" algn="l">
              <a:lnSpc>
                <a:spcPct val="100000"/>
              </a:lnSpc>
              <a:spcBef>
                <a:spcPts val="0"/>
              </a:spcBef>
              <a:spcAft>
                <a:spcPts val="0"/>
              </a:spcAft>
              <a:buSzPts val="4000"/>
              <a:buFont typeface="Goldman"/>
              <a:buNone/>
              <a:defRPr sz="4000">
                <a:latin typeface="Goldman"/>
                <a:ea typeface="Goldman"/>
                <a:cs typeface="Goldman"/>
                <a:sym typeface="Goldman"/>
              </a:defRPr>
            </a:lvl8pPr>
            <a:lvl9pPr lvl="8" algn="l">
              <a:lnSpc>
                <a:spcPct val="100000"/>
              </a:lnSpc>
              <a:spcBef>
                <a:spcPts val="0"/>
              </a:spcBef>
              <a:spcAft>
                <a:spcPts val="0"/>
              </a:spcAft>
              <a:buSzPts val="4000"/>
              <a:buFont typeface="Goldman"/>
              <a:buNone/>
              <a:defRPr sz="4000">
                <a:latin typeface="Goldman"/>
                <a:ea typeface="Goldman"/>
                <a:cs typeface="Goldman"/>
                <a:sym typeface="Goldman"/>
              </a:defRPr>
            </a:lvl9pPr>
          </a:lstStyle>
          <a:p/>
        </p:txBody>
      </p:sp>
      <p:sp>
        <p:nvSpPr>
          <p:cNvPr id="320" name="Google Shape;320;g262dec155f9_0_267"/>
          <p:cNvSpPr txBox="1"/>
          <p:nvPr>
            <p:ph idx="3" type="title"/>
          </p:nvPr>
        </p:nvSpPr>
        <p:spPr>
          <a:xfrm>
            <a:off x="9182833" y="1799531"/>
            <a:ext cx="1042500" cy="768000"/>
          </a:xfrm>
          <a:prstGeom prst="rect">
            <a:avLst/>
          </a:prstGeom>
          <a:solidFill>
            <a:schemeClr val="lt2"/>
          </a:solid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000"/>
              <a:buNone/>
              <a:defRPr sz="4000"/>
            </a:lvl1pPr>
            <a:lvl2pPr lvl="1" algn="l">
              <a:lnSpc>
                <a:spcPct val="100000"/>
              </a:lnSpc>
              <a:spcBef>
                <a:spcPts val="0"/>
              </a:spcBef>
              <a:spcAft>
                <a:spcPts val="0"/>
              </a:spcAft>
              <a:buSzPts val="4000"/>
              <a:buFont typeface="Goldman"/>
              <a:buNone/>
              <a:defRPr sz="4000">
                <a:latin typeface="Goldman"/>
                <a:ea typeface="Goldman"/>
                <a:cs typeface="Goldman"/>
                <a:sym typeface="Goldman"/>
              </a:defRPr>
            </a:lvl2pPr>
            <a:lvl3pPr lvl="2" algn="l">
              <a:lnSpc>
                <a:spcPct val="100000"/>
              </a:lnSpc>
              <a:spcBef>
                <a:spcPts val="0"/>
              </a:spcBef>
              <a:spcAft>
                <a:spcPts val="0"/>
              </a:spcAft>
              <a:buSzPts val="4000"/>
              <a:buFont typeface="Goldman"/>
              <a:buNone/>
              <a:defRPr sz="4000">
                <a:latin typeface="Goldman"/>
                <a:ea typeface="Goldman"/>
                <a:cs typeface="Goldman"/>
                <a:sym typeface="Goldman"/>
              </a:defRPr>
            </a:lvl3pPr>
            <a:lvl4pPr lvl="3" algn="l">
              <a:lnSpc>
                <a:spcPct val="100000"/>
              </a:lnSpc>
              <a:spcBef>
                <a:spcPts val="0"/>
              </a:spcBef>
              <a:spcAft>
                <a:spcPts val="0"/>
              </a:spcAft>
              <a:buSzPts val="4000"/>
              <a:buFont typeface="Goldman"/>
              <a:buNone/>
              <a:defRPr sz="4000">
                <a:latin typeface="Goldman"/>
                <a:ea typeface="Goldman"/>
                <a:cs typeface="Goldman"/>
                <a:sym typeface="Goldman"/>
              </a:defRPr>
            </a:lvl4pPr>
            <a:lvl5pPr lvl="4" algn="l">
              <a:lnSpc>
                <a:spcPct val="100000"/>
              </a:lnSpc>
              <a:spcBef>
                <a:spcPts val="0"/>
              </a:spcBef>
              <a:spcAft>
                <a:spcPts val="0"/>
              </a:spcAft>
              <a:buSzPts val="4000"/>
              <a:buFont typeface="Goldman"/>
              <a:buNone/>
              <a:defRPr sz="4000">
                <a:latin typeface="Goldman"/>
                <a:ea typeface="Goldman"/>
                <a:cs typeface="Goldman"/>
                <a:sym typeface="Goldman"/>
              </a:defRPr>
            </a:lvl5pPr>
            <a:lvl6pPr lvl="5" algn="l">
              <a:lnSpc>
                <a:spcPct val="100000"/>
              </a:lnSpc>
              <a:spcBef>
                <a:spcPts val="0"/>
              </a:spcBef>
              <a:spcAft>
                <a:spcPts val="0"/>
              </a:spcAft>
              <a:buSzPts val="4000"/>
              <a:buFont typeface="Goldman"/>
              <a:buNone/>
              <a:defRPr sz="4000">
                <a:latin typeface="Goldman"/>
                <a:ea typeface="Goldman"/>
                <a:cs typeface="Goldman"/>
                <a:sym typeface="Goldman"/>
              </a:defRPr>
            </a:lvl6pPr>
            <a:lvl7pPr lvl="6" algn="l">
              <a:lnSpc>
                <a:spcPct val="100000"/>
              </a:lnSpc>
              <a:spcBef>
                <a:spcPts val="0"/>
              </a:spcBef>
              <a:spcAft>
                <a:spcPts val="0"/>
              </a:spcAft>
              <a:buSzPts val="4000"/>
              <a:buFont typeface="Goldman"/>
              <a:buNone/>
              <a:defRPr sz="4000">
                <a:latin typeface="Goldman"/>
                <a:ea typeface="Goldman"/>
                <a:cs typeface="Goldman"/>
                <a:sym typeface="Goldman"/>
              </a:defRPr>
            </a:lvl7pPr>
            <a:lvl8pPr lvl="7" algn="l">
              <a:lnSpc>
                <a:spcPct val="100000"/>
              </a:lnSpc>
              <a:spcBef>
                <a:spcPts val="0"/>
              </a:spcBef>
              <a:spcAft>
                <a:spcPts val="0"/>
              </a:spcAft>
              <a:buSzPts val="4000"/>
              <a:buFont typeface="Goldman"/>
              <a:buNone/>
              <a:defRPr sz="4000">
                <a:latin typeface="Goldman"/>
                <a:ea typeface="Goldman"/>
                <a:cs typeface="Goldman"/>
                <a:sym typeface="Goldman"/>
              </a:defRPr>
            </a:lvl8pPr>
            <a:lvl9pPr lvl="8" algn="l">
              <a:lnSpc>
                <a:spcPct val="100000"/>
              </a:lnSpc>
              <a:spcBef>
                <a:spcPts val="0"/>
              </a:spcBef>
              <a:spcAft>
                <a:spcPts val="0"/>
              </a:spcAft>
              <a:buSzPts val="4000"/>
              <a:buFont typeface="Goldman"/>
              <a:buNone/>
              <a:defRPr sz="4000">
                <a:latin typeface="Goldman"/>
                <a:ea typeface="Goldman"/>
                <a:cs typeface="Goldman"/>
                <a:sym typeface="Goldman"/>
              </a:defRPr>
            </a:lvl9pPr>
          </a:lstStyle>
          <a:p/>
        </p:txBody>
      </p:sp>
      <p:sp>
        <p:nvSpPr>
          <p:cNvPr id="321" name="Google Shape;321;g262dec155f9_0_267"/>
          <p:cNvSpPr txBox="1"/>
          <p:nvPr>
            <p:ph idx="4" type="title"/>
          </p:nvPr>
        </p:nvSpPr>
        <p:spPr>
          <a:xfrm>
            <a:off x="5378800" y="3286897"/>
            <a:ext cx="1042500" cy="763500"/>
          </a:xfrm>
          <a:prstGeom prst="rect">
            <a:avLst/>
          </a:prstGeom>
          <a:solidFill>
            <a:schemeClr val="lt2"/>
          </a:solid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000"/>
              <a:buNone/>
              <a:defRPr sz="4000"/>
            </a:lvl1pPr>
            <a:lvl2pPr lvl="1" algn="l">
              <a:lnSpc>
                <a:spcPct val="100000"/>
              </a:lnSpc>
              <a:spcBef>
                <a:spcPts val="0"/>
              </a:spcBef>
              <a:spcAft>
                <a:spcPts val="0"/>
              </a:spcAft>
              <a:buSzPts val="4000"/>
              <a:buFont typeface="Goldman"/>
              <a:buNone/>
              <a:defRPr sz="4000">
                <a:latin typeface="Goldman"/>
                <a:ea typeface="Goldman"/>
                <a:cs typeface="Goldman"/>
                <a:sym typeface="Goldman"/>
              </a:defRPr>
            </a:lvl2pPr>
            <a:lvl3pPr lvl="2" algn="l">
              <a:lnSpc>
                <a:spcPct val="100000"/>
              </a:lnSpc>
              <a:spcBef>
                <a:spcPts val="0"/>
              </a:spcBef>
              <a:spcAft>
                <a:spcPts val="0"/>
              </a:spcAft>
              <a:buSzPts val="4000"/>
              <a:buFont typeface="Goldman"/>
              <a:buNone/>
              <a:defRPr sz="4000">
                <a:latin typeface="Goldman"/>
                <a:ea typeface="Goldman"/>
                <a:cs typeface="Goldman"/>
                <a:sym typeface="Goldman"/>
              </a:defRPr>
            </a:lvl3pPr>
            <a:lvl4pPr lvl="3" algn="l">
              <a:lnSpc>
                <a:spcPct val="100000"/>
              </a:lnSpc>
              <a:spcBef>
                <a:spcPts val="0"/>
              </a:spcBef>
              <a:spcAft>
                <a:spcPts val="0"/>
              </a:spcAft>
              <a:buSzPts val="4000"/>
              <a:buFont typeface="Goldman"/>
              <a:buNone/>
              <a:defRPr sz="4000">
                <a:latin typeface="Goldman"/>
                <a:ea typeface="Goldman"/>
                <a:cs typeface="Goldman"/>
                <a:sym typeface="Goldman"/>
              </a:defRPr>
            </a:lvl4pPr>
            <a:lvl5pPr lvl="4" algn="l">
              <a:lnSpc>
                <a:spcPct val="100000"/>
              </a:lnSpc>
              <a:spcBef>
                <a:spcPts val="0"/>
              </a:spcBef>
              <a:spcAft>
                <a:spcPts val="0"/>
              </a:spcAft>
              <a:buSzPts val="4000"/>
              <a:buFont typeface="Goldman"/>
              <a:buNone/>
              <a:defRPr sz="4000">
                <a:latin typeface="Goldman"/>
                <a:ea typeface="Goldman"/>
                <a:cs typeface="Goldman"/>
                <a:sym typeface="Goldman"/>
              </a:defRPr>
            </a:lvl5pPr>
            <a:lvl6pPr lvl="5" algn="l">
              <a:lnSpc>
                <a:spcPct val="100000"/>
              </a:lnSpc>
              <a:spcBef>
                <a:spcPts val="0"/>
              </a:spcBef>
              <a:spcAft>
                <a:spcPts val="0"/>
              </a:spcAft>
              <a:buSzPts val="4000"/>
              <a:buFont typeface="Goldman"/>
              <a:buNone/>
              <a:defRPr sz="4000">
                <a:latin typeface="Goldman"/>
                <a:ea typeface="Goldman"/>
                <a:cs typeface="Goldman"/>
                <a:sym typeface="Goldman"/>
              </a:defRPr>
            </a:lvl6pPr>
            <a:lvl7pPr lvl="6" algn="l">
              <a:lnSpc>
                <a:spcPct val="100000"/>
              </a:lnSpc>
              <a:spcBef>
                <a:spcPts val="0"/>
              </a:spcBef>
              <a:spcAft>
                <a:spcPts val="0"/>
              </a:spcAft>
              <a:buSzPts val="4000"/>
              <a:buFont typeface="Goldman"/>
              <a:buNone/>
              <a:defRPr sz="4000">
                <a:latin typeface="Goldman"/>
                <a:ea typeface="Goldman"/>
                <a:cs typeface="Goldman"/>
                <a:sym typeface="Goldman"/>
              </a:defRPr>
            </a:lvl7pPr>
            <a:lvl8pPr lvl="7" algn="l">
              <a:lnSpc>
                <a:spcPct val="100000"/>
              </a:lnSpc>
              <a:spcBef>
                <a:spcPts val="0"/>
              </a:spcBef>
              <a:spcAft>
                <a:spcPts val="0"/>
              </a:spcAft>
              <a:buSzPts val="4000"/>
              <a:buFont typeface="Goldman"/>
              <a:buNone/>
              <a:defRPr sz="4000">
                <a:latin typeface="Goldman"/>
                <a:ea typeface="Goldman"/>
                <a:cs typeface="Goldman"/>
                <a:sym typeface="Goldman"/>
              </a:defRPr>
            </a:lvl8pPr>
            <a:lvl9pPr lvl="8" algn="l">
              <a:lnSpc>
                <a:spcPct val="100000"/>
              </a:lnSpc>
              <a:spcBef>
                <a:spcPts val="0"/>
              </a:spcBef>
              <a:spcAft>
                <a:spcPts val="0"/>
              </a:spcAft>
              <a:buSzPts val="4000"/>
              <a:buFont typeface="Goldman"/>
              <a:buNone/>
              <a:defRPr sz="4000">
                <a:latin typeface="Goldman"/>
                <a:ea typeface="Goldman"/>
                <a:cs typeface="Goldman"/>
                <a:sym typeface="Goldman"/>
              </a:defRPr>
            </a:lvl9pPr>
          </a:lstStyle>
          <a:p/>
        </p:txBody>
      </p:sp>
      <p:sp>
        <p:nvSpPr>
          <p:cNvPr id="322" name="Google Shape;322;g262dec155f9_0_267"/>
          <p:cNvSpPr txBox="1"/>
          <p:nvPr>
            <p:ph idx="5" type="title"/>
          </p:nvPr>
        </p:nvSpPr>
        <p:spPr>
          <a:xfrm>
            <a:off x="9182833" y="3282497"/>
            <a:ext cx="1042500" cy="768000"/>
          </a:xfrm>
          <a:prstGeom prst="rect">
            <a:avLst/>
          </a:prstGeom>
          <a:solidFill>
            <a:schemeClr val="lt2"/>
          </a:solid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000"/>
              <a:buNone/>
              <a:defRPr sz="4000"/>
            </a:lvl1pPr>
            <a:lvl2pPr lvl="1" algn="l">
              <a:lnSpc>
                <a:spcPct val="100000"/>
              </a:lnSpc>
              <a:spcBef>
                <a:spcPts val="0"/>
              </a:spcBef>
              <a:spcAft>
                <a:spcPts val="0"/>
              </a:spcAft>
              <a:buSzPts val="4000"/>
              <a:buFont typeface="Goldman"/>
              <a:buNone/>
              <a:defRPr sz="4000">
                <a:latin typeface="Goldman"/>
                <a:ea typeface="Goldman"/>
                <a:cs typeface="Goldman"/>
                <a:sym typeface="Goldman"/>
              </a:defRPr>
            </a:lvl2pPr>
            <a:lvl3pPr lvl="2" algn="l">
              <a:lnSpc>
                <a:spcPct val="100000"/>
              </a:lnSpc>
              <a:spcBef>
                <a:spcPts val="0"/>
              </a:spcBef>
              <a:spcAft>
                <a:spcPts val="0"/>
              </a:spcAft>
              <a:buSzPts val="4000"/>
              <a:buFont typeface="Goldman"/>
              <a:buNone/>
              <a:defRPr sz="4000">
                <a:latin typeface="Goldman"/>
                <a:ea typeface="Goldman"/>
                <a:cs typeface="Goldman"/>
                <a:sym typeface="Goldman"/>
              </a:defRPr>
            </a:lvl3pPr>
            <a:lvl4pPr lvl="3" algn="l">
              <a:lnSpc>
                <a:spcPct val="100000"/>
              </a:lnSpc>
              <a:spcBef>
                <a:spcPts val="0"/>
              </a:spcBef>
              <a:spcAft>
                <a:spcPts val="0"/>
              </a:spcAft>
              <a:buSzPts val="4000"/>
              <a:buFont typeface="Goldman"/>
              <a:buNone/>
              <a:defRPr sz="4000">
                <a:latin typeface="Goldman"/>
                <a:ea typeface="Goldman"/>
                <a:cs typeface="Goldman"/>
                <a:sym typeface="Goldman"/>
              </a:defRPr>
            </a:lvl4pPr>
            <a:lvl5pPr lvl="4" algn="l">
              <a:lnSpc>
                <a:spcPct val="100000"/>
              </a:lnSpc>
              <a:spcBef>
                <a:spcPts val="0"/>
              </a:spcBef>
              <a:spcAft>
                <a:spcPts val="0"/>
              </a:spcAft>
              <a:buSzPts val="4000"/>
              <a:buFont typeface="Goldman"/>
              <a:buNone/>
              <a:defRPr sz="4000">
                <a:latin typeface="Goldman"/>
                <a:ea typeface="Goldman"/>
                <a:cs typeface="Goldman"/>
                <a:sym typeface="Goldman"/>
              </a:defRPr>
            </a:lvl5pPr>
            <a:lvl6pPr lvl="5" algn="l">
              <a:lnSpc>
                <a:spcPct val="100000"/>
              </a:lnSpc>
              <a:spcBef>
                <a:spcPts val="0"/>
              </a:spcBef>
              <a:spcAft>
                <a:spcPts val="0"/>
              </a:spcAft>
              <a:buSzPts val="4000"/>
              <a:buFont typeface="Goldman"/>
              <a:buNone/>
              <a:defRPr sz="4000">
                <a:latin typeface="Goldman"/>
                <a:ea typeface="Goldman"/>
                <a:cs typeface="Goldman"/>
                <a:sym typeface="Goldman"/>
              </a:defRPr>
            </a:lvl6pPr>
            <a:lvl7pPr lvl="6" algn="l">
              <a:lnSpc>
                <a:spcPct val="100000"/>
              </a:lnSpc>
              <a:spcBef>
                <a:spcPts val="0"/>
              </a:spcBef>
              <a:spcAft>
                <a:spcPts val="0"/>
              </a:spcAft>
              <a:buSzPts val="4000"/>
              <a:buFont typeface="Goldman"/>
              <a:buNone/>
              <a:defRPr sz="4000">
                <a:latin typeface="Goldman"/>
                <a:ea typeface="Goldman"/>
                <a:cs typeface="Goldman"/>
                <a:sym typeface="Goldman"/>
              </a:defRPr>
            </a:lvl7pPr>
            <a:lvl8pPr lvl="7" algn="l">
              <a:lnSpc>
                <a:spcPct val="100000"/>
              </a:lnSpc>
              <a:spcBef>
                <a:spcPts val="0"/>
              </a:spcBef>
              <a:spcAft>
                <a:spcPts val="0"/>
              </a:spcAft>
              <a:buSzPts val="4000"/>
              <a:buFont typeface="Goldman"/>
              <a:buNone/>
              <a:defRPr sz="4000">
                <a:latin typeface="Goldman"/>
                <a:ea typeface="Goldman"/>
                <a:cs typeface="Goldman"/>
                <a:sym typeface="Goldman"/>
              </a:defRPr>
            </a:lvl8pPr>
            <a:lvl9pPr lvl="8" algn="l">
              <a:lnSpc>
                <a:spcPct val="100000"/>
              </a:lnSpc>
              <a:spcBef>
                <a:spcPts val="0"/>
              </a:spcBef>
              <a:spcAft>
                <a:spcPts val="0"/>
              </a:spcAft>
              <a:buSzPts val="4000"/>
              <a:buFont typeface="Goldman"/>
              <a:buNone/>
              <a:defRPr sz="4000">
                <a:latin typeface="Goldman"/>
                <a:ea typeface="Goldman"/>
                <a:cs typeface="Goldman"/>
                <a:sym typeface="Goldman"/>
              </a:defRPr>
            </a:lvl9pPr>
          </a:lstStyle>
          <a:p/>
        </p:txBody>
      </p:sp>
      <p:sp>
        <p:nvSpPr>
          <p:cNvPr id="323" name="Google Shape;323;g262dec155f9_0_267"/>
          <p:cNvSpPr txBox="1"/>
          <p:nvPr>
            <p:ph idx="6" type="title"/>
          </p:nvPr>
        </p:nvSpPr>
        <p:spPr>
          <a:xfrm>
            <a:off x="5378800" y="4769864"/>
            <a:ext cx="1042500" cy="763500"/>
          </a:xfrm>
          <a:prstGeom prst="rect">
            <a:avLst/>
          </a:prstGeom>
          <a:solidFill>
            <a:schemeClr val="lt2"/>
          </a:solid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000"/>
              <a:buNone/>
              <a:defRPr sz="4000"/>
            </a:lvl1pPr>
            <a:lvl2pPr lvl="1" algn="l">
              <a:lnSpc>
                <a:spcPct val="100000"/>
              </a:lnSpc>
              <a:spcBef>
                <a:spcPts val="0"/>
              </a:spcBef>
              <a:spcAft>
                <a:spcPts val="0"/>
              </a:spcAft>
              <a:buSzPts val="4000"/>
              <a:buFont typeface="Goldman"/>
              <a:buNone/>
              <a:defRPr sz="4000">
                <a:latin typeface="Goldman"/>
                <a:ea typeface="Goldman"/>
                <a:cs typeface="Goldman"/>
                <a:sym typeface="Goldman"/>
              </a:defRPr>
            </a:lvl2pPr>
            <a:lvl3pPr lvl="2" algn="l">
              <a:lnSpc>
                <a:spcPct val="100000"/>
              </a:lnSpc>
              <a:spcBef>
                <a:spcPts val="0"/>
              </a:spcBef>
              <a:spcAft>
                <a:spcPts val="0"/>
              </a:spcAft>
              <a:buSzPts val="4000"/>
              <a:buFont typeface="Goldman"/>
              <a:buNone/>
              <a:defRPr sz="4000">
                <a:latin typeface="Goldman"/>
                <a:ea typeface="Goldman"/>
                <a:cs typeface="Goldman"/>
                <a:sym typeface="Goldman"/>
              </a:defRPr>
            </a:lvl3pPr>
            <a:lvl4pPr lvl="3" algn="l">
              <a:lnSpc>
                <a:spcPct val="100000"/>
              </a:lnSpc>
              <a:spcBef>
                <a:spcPts val="0"/>
              </a:spcBef>
              <a:spcAft>
                <a:spcPts val="0"/>
              </a:spcAft>
              <a:buSzPts val="4000"/>
              <a:buFont typeface="Goldman"/>
              <a:buNone/>
              <a:defRPr sz="4000">
                <a:latin typeface="Goldman"/>
                <a:ea typeface="Goldman"/>
                <a:cs typeface="Goldman"/>
                <a:sym typeface="Goldman"/>
              </a:defRPr>
            </a:lvl4pPr>
            <a:lvl5pPr lvl="4" algn="l">
              <a:lnSpc>
                <a:spcPct val="100000"/>
              </a:lnSpc>
              <a:spcBef>
                <a:spcPts val="0"/>
              </a:spcBef>
              <a:spcAft>
                <a:spcPts val="0"/>
              </a:spcAft>
              <a:buSzPts val="4000"/>
              <a:buFont typeface="Goldman"/>
              <a:buNone/>
              <a:defRPr sz="4000">
                <a:latin typeface="Goldman"/>
                <a:ea typeface="Goldman"/>
                <a:cs typeface="Goldman"/>
                <a:sym typeface="Goldman"/>
              </a:defRPr>
            </a:lvl5pPr>
            <a:lvl6pPr lvl="5" algn="l">
              <a:lnSpc>
                <a:spcPct val="100000"/>
              </a:lnSpc>
              <a:spcBef>
                <a:spcPts val="0"/>
              </a:spcBef>
              <a:spcAft>
                <a:spcPts val="0"/>
              </a:spcAft>
              <a:buSzPts val="4000"/>
              <a:buFont typeface="Goldman"/>
              <a:buNone/>
              <a:defRPr sz="4000">
                <a:latin typeface="Goldman"/>
                <a:ea typeface="Goldman"/>
                <a:cs typeface="Goldman"/>
                <a:sym typeface="Goldman"/>
              </a:defRPr>
            </a:lvl6pPr>
            <a:lvl7pPr lvl="6" algn="l">
              <a:lnSpc>
                <a:spcPct val="100000"/>
              </a:lnSpc>
              <a:spcBef>
                <a:spcPts val="0"/>
              </a:spcBef>
              <a:spcAft>
                <a:spcPts val="0"/>
              </a:spcAft>
              <a:buSzPts val="4000"/>
              <a:buFont typeface="Goldman"/>
              <a:buNone/>
              <a:defRPr sz="4000">
                <a:latin typeface="Goldman"/>
                <a:ea typeface="Goldman"/>
                <a:cs typeface="Goldman"/>
                <a:sym typeface="Goldman"/>
              </a:defRPr>
            </a:lvl7pPr>
            <a:lvl8pPr lvl="7" algn="l">
              <a:lnSpc>
                <a:spcPct val="100000"/>
              </a:lnSpc>
              <a:spcBef>
                <a:spcPts val="0"/>
              </a:spcBef>
              <a:spcAft>
                <a:spcPts val="0"/>
              </a:spcAft>
              <a:buSzPts val="4000"/>
              <a:buFont typeface="Goldman"/>
              <a:buNone/>
              <a:defRPr sz="4000">
                <a:latin typeface="Goldman"/>
                <a:ea typeface="Goldman"/>
                <a:cs typeface="Goldman"/>
                <a:sym typeface="Goldman"/>
              </a:defRPr>
            </a:lvl8pPr>
            <a:lvl9pPr lvl="8" algn="l">
              <a:lnSpc>
                <a:spcPct val="100000"/>
              </a:lnSpc>
              <a:spcBef>
                <a:spcPts val="0"/>
              </a:spcBef>
              <a:spcAft>
                <a:spcPts val="0"/>
              </a:spcAft>
              <a:buSzPts val="4000"/>
              <a:buFont typeface="Goldman"/>
              <a:buNone/>
              <a:defRPr sz="4000">
                <a:latin typeface="Goldman"/>
                <a:ea typeface="Goldman"/>
                <a:cs typeface="Goldman"/>
                <a:sym typeface="Goldman"/>
              </a:defRPr>
            </a:lvl9pPr>
          </a:lstStyle>
          <a:p/>
        </p:txBody>
      </p:sp>
      <p:sp>
        <p:nvSpPr>
          <p:cNvPr id="324" name="Google Shape;324;g262dec155f9_0_267"/>
          <p:cNvSpPr txBox="1"/>
          <p:nvPr>
            <p:ph idx="7" type="title"/>
          </p:nvPr>
        </p:nvSpPr>
        <p:spPr>
          <a:xfrm>
            <a:off x="9182833" y="4765464"/>
            <a:ext cx="1042500" cy="768000"/>
          </a:xfrm>
          <a:prstGeom prst="rect">
            <a:avLst/>
          </a:prstGeom>
          <a:solidFill>
            <a:schemeClr val="lt2"/>
          </a:solid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000"/>
              <a:buNone/>
              <a:defRPr sz="4000"/>
            </a:lvl1pPr>
            <a:lvl2pPr lvl="1" algn="l">
              <a:lnSpc>
                <a:spcPct val="100000"/>
              </a:lnSpc>
              <a:spcBef>
                <a:spcPts val="0"/>
              </a:spcBef>
              <a:spcAft>
                <a:spcPts val="0"/>
              </a:spcAft>
              <a:buSzPts val="4000"/>
              <a:buFont typeface="Goldman"/>
              <a:buNone/>
              <a:defRPr sz="4000">
                <a:latin typeface="Goldman"/>
                <a:ea typeface="Goldman"/>
                <a:cs typeface="Goldman"/>
                <a:sym typeface="Goldman"/>
              </a:defRPr>
            </a:lvl2pPr>
            <a:lvl3pPr lvl="2" algn="l">
              <a:lnSpc>
                <a:spcPct val="100000"/>
              </a:lnSpc>
              <a:spcBef>
                <a:spcPts val="0"/>
              </a:spcBef>
              <a:spcAft>
                <a:spcPts val="0"/>
              </a:spcAft>
              <a:buSzPts val="4000"/>
              <a:buFont typeface="Goldman"/>
              <a:buNone/>
              <a:defRPr sz="4000">
                <a:latin typeface="Goldman"/>
                <a:ea typeface="Goldman"/>
                <a:cs typeface="Goldman"/>
                <a:sym typeface="Goldman"/>
              </a:defRPr>
            </a:lvl3pPr>
            <a:lvl4pPr lvl="3" algn="l">
              <a:lnSpc>
                <a:spcPct val="100000"/>
              </a:lnSpc>
              <a:spcBef>
                <a:spcPts val="0"/>
              </a:spcBef>
              <a:spcAft>
                <a:spcPts val="0"/>
              </a:spcAft>
              <a:buSzPts val="4000"/>
              <a:buFont typeface="Goldman"/>
              <a:buNone/>
              <a:defRPr sz="4000">
                <a:latin typeface="Goldman"/>
                <a:ea typeface="Goldman"/>
                <a:cs typeface="Goldman"/>
                <a:sym typeface="Goldman"/>
              </a:defRPr>
            </a:lvl4pPr>
            <a:lvl5pPr lvl="4" algn="l">
              <a:lnSpc>
                <a:spcPct val="100000"/>
              </a:lnSpc>
              <a:spcBef>
                <a:spcPts val="0"/>
              </a:spcBef>
              <a:spcAft>
                <a:spcPts val="0"/>
              </a:spcAft>
              <a:buSzPts val="4000"/>
              <a:buFont typeface="Goldman"/>
              <a:buNone/>
              <a:defRPr sz="4000">
                <a:latin typeface="Goldman"/>
                <a:ea typeface="Goldman"/>
                <a:cs typeface="Goldman"/>
                <a:sym typeface="Goldman"/>
              </a:defRPr>
            </a:lvl5pPr>
            <a:lvl6pPr lvl="5" algn="l">
              <a:lnSpc>
                <a:spcPct val="100000"/>
              </a:lnSpc>
              <a:spcBef>
                <a:spcPts val="0"/>
              </a:spcBef>
              <a:spcAft>
                <a:spcPts val="0"/>
              </a:spcAft>
              <a:buSzPts val="4000"/>
              <a:buFont typeface="Goldman"/>
              <a:buNone/>
              <a:defRPr sz="4000">
                <a:latin typeface="Goldman"/>
                <a:ea typeface="Goldman"/>
                <a:cs typeface="Goldman"/>
                <a:sym typeface="Goldman"/>
              </a:defRPr>
            </a:lvl6pPr>
            <a:lvl7pPr lvl="6" algn="l">
              <a:lnSpc>
                <a:spcPct val="100000"/>
              </a:lnSpc>
              <a:spcBef>
                <a:spcPts val="0"/>
              </a:spcBef>
              <a:spcAft>
                <a:spcPts val="0"/>
              </a:spcAft>
              <a:buSzPts val="4000"/>
              <a:buFont typeface="Goldman"/>
              <a:buNone/>
              <a:defRPr sz="4000">
                <a:latin typeface="Goldman"/>
                <a:ea typeface="Goldman"/>
                <a:cs typeface="Goldman"/>
                <a:sym typeface="Goldman"/>
              </a:defRPr>
            </a:lvl7pPr>
            <a:lvl8pPr lvl="7" algn="l">
              <a:lnSpc>
                <a:spcPct val="100000"/>
              </a:lnSpc>
              <a:spcBef>
                <a:spcPts val="0"/>
              </a:spcBef>
              <a:spcAft>
                <a:spcPts val="0"/>
              </a:spcAft>
              <a:buSzPts val="4000"/>
              <a:buFont typeface="Goldman"/>
              <a:buNone/>
              <a:defRPr sz="4000">
                <a:latin typeface="Goldman"/>
                <a:ea typeface="Goldman"/>
                <a:cs typeface="Goldman"/>
                <a:sym typeface="Goldman"/>
              </a:defRPr>
            </a:lvl8pPr>
            <a:lvl9pPr lvl="8" algn="l">
              <a:lnSpc>
                <a:spcPct val="100000"/>
              </a:lnSpc>
              <a:spcBef>
                <a:spcPts val="0"/>
              </a:spcBef>
              <a:spcAft>
                <a:spcPts val="0"/>
              </a:spcAft>
              <a:buSzPts val="4000"/>
              <a:buFont typeface="Goldman"/>
              <a:buNone/>
              <a:defRPr sz="4000">
                <a:latin typeface="Goldman"/>
                <a:ea typeface="Goldman"/>
                <a:cs typeface="Goldman"/>
                <a:sym typeface="Goldman"/>
              </a:defRPr>
            </a:lvl9pPr>
          </a:lstStyle>
          <a:p/>
        </p:txBody>
      </p:sp>
      <p:sp>
        <p:nvSpPr>
          <p:cNvPr id="325" name="Google Shape;325;g262dec155f9_0_267"/>
          <p:cNvSpPr txBox="1"/>
          <p:nvPr>
            <p:ph idx="1" type="subTitle"/>
          </p:nvPr>
        </p:nvSpPr>
        <p:spPr>
          <a:xfrm>
            <a:off x="4363000" y="2567533"/>
            <a:ext cx="3074100" cy="6096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2800"/>
              <a:buFont typeface="Goldman"/>
              <a:buNone/>
              <a:defRPr sz="2800">
                <a:solidFill>
                  <a:schemeClr val="lt1"/>
                </a:solidFill>
                <a:latin typeface="Goldman"/>
                <a:ea typeface="Goldman"/>
                <a:cs typeface="Goldman"/>
                <a:sym typeface="Goldman"/>
              </a:defRPr>
            </a:lvl1pPr>
            <a:lvl2pPr lvl="1"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2pPr>
            <a:lvl3pPr lvl="2"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3pPr>
            <a:lvl4pPr lvl="3"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4pPr>
            <a:lvl5pPr lvl="4"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5pPr>
            <a:lvl6pPr lvl="5"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6pPr>
            <a:lvl7pPr lvl="6"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7pPr>
            <a:lvl8pPr lvl="7"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8pPr>
            <a:lvl9pPr lvl="8"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9pPr>
          </a:lstStyle>
          <a:p/>
        </p:txBody>
      </p:sp>
      <p:sp>
        <p:nvSpPr>
          <p:cNvPr id="326" name="Google Shape;326;g262dec155f9_0_267"/>
          <p:cNvSpPr txBox="1"/>
          <p:nvPr>
            <p:ph idx="8" type="subTitle"/>
          </p:nvPr>
        </p:nvSpPr>
        <p:spPr>
          <a:xfrm>
            <a:off x="4363000" y="4050500"/>
            <a:ext cx="3074100" cy="6096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2800"/>
              <a:buFont typeface="Goldman"/>
              <a:buNone/>
              <a:defRPr sz="2800">
                <a:solidFill>
                  <a:schemeClr val="lt1"/>
                </a:solidFill>
                <a:latin typeface="Goldman"/>
                <a:ea typeface="Goldman"/>
                <a:cs typeface="Goldman"/>
                <a:sym typeface="Goldman"/>
              </a:defRPr>
            </a:lvl1pPr>
            <a:lvl2pPr lvl="1"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2pPr>
            <a:lvl3pPr lvl="2"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3pPr>
            <a:lvl4pPr lvl="3"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4pPr>
            <a:lvl5pPr lvl="4"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5pPr>
            <a:lvl6pPr lvl="5"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6pPr>
            <a:lvl7pPr lvl="6"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7pPr>
            <a:lvl8pPr lvl="7"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8pPr>
            <a:lvl9pPr lvl="8"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9pPr>
          </a:lstStyle>
          <a:p/>
        </p:txBody>
      </p:sp>
      <p:sp>
        <p:nvSpPr>
          <p:cNvPr id="327" name="Google Shape;327;g262dec155f9_0_267"/>
          <p:cNvSpPr txBox="1"/>
          <p:nvPr>
            <p:ph idx="9" type="subTitle"/>
          </p:nvPr>
        </p:nvSpPr>
        <p:spPr>
          <a:xfrm>
            <a:off x="4363000" y="5533467"/>
            <a:ext cx="3074100" cy="6096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2800"/>
              <a:buFont typeface="Goldman"/>
              <a:buNone/>
              <a:defRPr sz="2800">
                <a:solidFill>
                  <a:schemeClr val="lt1"/>
                </a:solidFill>
                <a:latin typeface="Goldman"/>
                <a:ea typeface="Goldman"/>
                <a:cs typeface="Goldman"/>
                <a:sym typeface="Goldman"/>
              </a:defRPr>
            </a:lvl1pPr>
            <a:lvl2pPr lvl="1"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2pPr>
            <a:lvl3pPr lvl="2"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3pPr>
            <a:lvl4pPr lvl="3"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4pPr>
            <a:lvl5pPr lvl="4"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5pPr>
            <a:lvl6pPr lvl="5"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6pPr>
            <a:lvl7pPr lvl="6"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7pPr>
            <a:lvl8pPr lvl="7"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8pPr>
            <a:lvl9pPr lvl="8"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9pPr>
          </a:lstStyle>
          <a:p/>
        </p:txBody>
      </p:sp>
      <p:sp>
        <p:nvSpPr>
          <p:cNvPr id="328" name="Google Shape;328;g262dec155f9_0_267"/>
          <p:cNvSpPr txBox="1"/>
          <p:nvPr>
            <p:ph idx="13" type="subTitle"/>
          </p:nvPr>
        </p:nvSpPr>
        <p:spPr>
          <a:xfrm>
            <a:off x="8167033" y="2567533"/>
            <a:ext cx="3074100" cy="6096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2800"/>
              <a:buFont typeface="Goldman"/>
              <a:buNone/>
              <a:defRPr sz="2800">
                <a:solidFill>
                  <a:schemeClr val="lt1"/>
                </a:solidFill>
                <a:latin typeface="Goldman"/>
                <a:ea typeface="Goldman"/>
                <a:cs typeface="Goldman"/>
                <a:sym typeface="Goldman"/>
              </a:defRPr>
            </a:lvl1pPr>
            <a:lvl2pPr lvl="1"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2pPr>
            <a:lvl3pPr lvl="2"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3pPr>
            <a:lvl4pPr lvl="3"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4pPr>
            <a:lvl5pPr lvl="4"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5pPr>
            <a:lvl6pPr lvl="5"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6pPr>
            <a:lvl7pPr lvl="6"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7pPr>
            <a:lvl8pPr lvl="7"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8pPr>
            <a:lvl9pPr lvl="8"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9pPr>
          </a:lstStyle>
          <a:p/>
        </p:txBody>
      </p:sp>
      <p:sp>
        <p:nvSpPr>
          <p:cNvPr id="329" name="Google Shape;329;g262dec155f9_0_267"/>
          <p:cNvSpPr txBox="1"/>
          <p:nvPr>
            <p:ph idx="14" type="subTitle"/>
          </p:nvPr>
        </p:nvSpPr>
        <p:spPr>
          <a:xfrm>
            <a:off x="8167033" y="4050500"/>
            <a:ext cx="3074100" cy="6096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2800"/>
              <a:buFont typeface="Goldman"/>
              <a:buNone/>
              <a:defRPr sz="2800">
                <a:solidFill>
                  <a:schemeClr val="lt1"/>
                </a:solidFill>
                <a:latin typeface="Goldman"/>
                <a:ea typeface="Goldman"/>
                <a:cs typeface="Goldman"/>
                <a:sym typeface="Goldman"/>
              </a:defRPr>
            </a:lvl1pPr>
            <a:lvl2pPr lvl="1"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2pPr>
            <a:lvl3pPr lvl="2"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3pPr>
            <a:lvl4pPr lvl="3"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4pPr>
            <a:lvl5pPr lvl="4"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5pPr>
            <a:lvl6pPr lvl="5"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6pPr>
            <a:lvl7pPr lvl="6"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7pPr>
            <a:lvl8pPr lvl="7"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8pPr>
            <a:lvl9pPr lvl="8"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9pPr>
          </a:lstStyle>
          <a:p/>
        </p:txBody>
      </p:sp>
      <p:sp>
        <p:nvSpPr>
          <p:cNvPr id="330" name="Google Shape;330;g262dec155f9_0_267"/>
          <p:cNvSpPr txBox="1"/>
          <p:nvPr>
            <p:ph idx="15" type="subTitle"/>
          </p:nvPr>
        </p:nvSpPr>
        <p:spPr>
          <a:xfrm>
            <a:off x="8167033" y="5533467"/>
            <a:ext cx="3074100" cy="6096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2800"/>
              <a:buFont typeface="Goldman"/>
              <a:buNone/>
              <a:defRPr sz="2800">
                <a:solidFill>
                  <a:schemeClr val="lt1"/>
                </a:solidFill>
                <a:latin typeface="Goldman"/>
                <a:ea typeface="Goldman"/>
                <a:cs typeface="Goldman"/>
                <a:sym typeface="Goldman"/>
              </a:defRPr>
            </a:lvl1pPr>
            <a:lvl2pPr lvl="1"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2pPr>
            <a:lvl3pPr lvl="2"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3pPr>
            <a:lvl4pPr lvl="3"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4pPr>
            <a:lvl5pPr lvl="4"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5pPr>
            <a:lvl6pPr lvl="5"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6pPr>
            <a:lvl7pPr lvl="6"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7pPr>
            <a:lvl8pPr lvl="7"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8pPr>
            <a:lvl9pPr lvl="8" algn="l">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9pPr>
          </a:lstStyle>
          <a:p/>
        </p:txBody>
      </p:sp>
      <p:grpSp>
        <p:nvGrpSpPr>
          <p:cNvPr id="331" name="Google Shape;331;g262dec155f9_0_267"/>
          <p:cNvGrpSpPr/>
          <p:nvPr/>
        </p:nvGrpSpPr>
        <p:grpSpPr>
          <a:xfrm flipH="1">
            <a:off x="10250546" y="397177"/>
            <a:ext cx="990575" cy="101597"/>
            <a:chOff x="2647950" y="4676775"/>
            <a:chExt cx="742950" cy="76200"/>
          </a:xfrm>
        </p:grpSpPr>
        <p:sp>
          <p:nvSpPr>
            <p:cNvPr id="332" name="Google Shape;332;g262dec155f9_0_267"/>
            <p:cNvSpPr/>
            <p:nvPr/>
          </p:nvSpPr>
          <p:spPr>
            <a:xfrm>
              <a:off x="264795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g262dec155f9_0_267"/>
            <p:cNvSpPr/>
            <p:nvPr/>
          </p:nvSpPr>
          <p:spPr>
            <a:xfrm>
              <a:off x="287020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g262dec155f9_0_267"/>
            <p:cNvSpPr/>
            <p:nvPr/>
          </p:nvSpPr>
          <p:spPr>
            <a:xfrm>
              <a:off x="309245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g262dec155f9_0_267"/>
            <p:cNvSpPr/>
            <p:nvPr/>
          </p:nvSpPr>
          <p:spPr>
            <a:xfrm>
              <a:off x="331470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6" name="Google Shape;336;g262dec155f9_0_267"/>
          <p:cNvGrpSpPr/>
          <p:nvPr/>
        </p:nvGrpSpPr>
        <p:grpSpPr>
          <a:xfrm>
            <a:off x="629025" y="397188"/>
            <a:ext cx="321992" cy="321992"/>
            <a:chOff x="-1752450" y="4362450"/>
            <a:chExt cx="241500" cy="241500"/>
          </a:xfrm>
        </p:grpSpPr>
        <p:sp>
          <p:nvSpPr>
            <p:cNvPr id="337" name="Google Shape;337;g262dec155f9_0_267"/>
            <p:cNvSpPr/>
            <p:nvPr/>
          </p:nvSpPr>
          <p:spPr>
            <a:xfrm>
              <a:off x="-1752450" y="4362450"/>
              <a:ext cx="114300" cy="2415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g262dec155f9_0_267"/>
            <p:cNvSpPr/>
            <p:nvPr/>
          </p:nvSpPr>
          <p:spPr>
            <a:xfrm rot="5400000">
              <a:off x="-1688850" y="4298850"/>
              <a:ext cx="114300" cy="2415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9" name="Google Shape;339;g262dec155f9_0_267"/>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340" name="Shape 340"/>
        <p:cNvGrpSpPr/>
        <p:nvPr/>
      </p:nvGrpSpPr>
      <p:grpSpPr>
        <a:xfrm>
          <a:off x="0" y="0"/>
          <a:ext cx="0" cy="0"/>
          <a:chOff x="0" y="0"/>
          <a:chExt cx="0" cy="0"/>
        </a:xfrm>
      </p:grpSpPr>
      <p:sp>
        <p:nvSpPr>
          <p:cNvPr id="341" name="Google Shape;341;g262dec155f9_0_289"/>
          <p:cNvSpPr txBox="1"/>
          <p:nvPr>
            <p:ph type="title"/>
          </p:nvPr>
        </p:nvSpPr>
        <p:spPr>
          <a:xfrm>
            <a:off x="5427433" y="4446117"/>
            <a:ext cx="5813700" cy="709200"/>
          </a:xfrm>
          <a:prstGeom prst="rect">
            <a:avLst/>
          </a:prstGeom>
          <a:noFill/>
          <a:ln>
            <a:noFill/>
          </a:ln>
        </p:spPr>
        <p:txBody>
          <a:bodyPr anchorCtr="0" anchor="t" bIns="121900" lIns="121900" spcFirstLastPara="1" rIns="121900" wrap="square" tIns="121900">
            <a:noAutofit/>
          </a:bodyPr>
          <a:lstStyle>
            <a:lvl1pPr lvl="0" algn="r">
              <a:lnSpc>
                <a:spcPct val="100000"/>
              </a:lnSpc>
              <a:spcBef>
                <a:spcPts val="0"/>
              </a:spcBef>
              <a:spcAft>
                <a:spcPts val="0"/>
              </a:spcAft>
              <a:buSzPts val="2800"/>
              <a:buNone/>
              <a:defRPr sz="2800">
                <a:solidFill>
                  <a:schemeClr val="lt1"/>
                </a:solidFill>
              </a:defRPr>
            </a:lvl1pPr>
            <a:lvl2pPr lvl="1" algn="ctr">
              <a:lnSpc>
                <a:spcPct val="100000"/>
              </a:lnSpc>
              <a:spcBef>
                <a:spcPts val="0"/>
              </a:spcBef>
              <a:spcAft>
                <a:spcPts val="0"/>
              </a:spcAft>
              <a:buSzPts val="2800"/>
              <a:buFont typeface="Goldman"/>
              <a:buNone/>
              <a:defRPr sz="2800">
                <a:latin typeface="Goldman"/>
                <a:ea typeface="Goldman"/>
                <a:cs typeface="Goldman"/>
                <a:sym typeface="Goldman"/>
              </a:defRPr>
            </a:lvl2pPr>
            <a:lvl3pPr lvl="2" algn="ctr">
              <a:lnSpc>
                <a:spcPct val="100000"/>
              </a:lnSpc>
              <a:spcBef>
                <a:spcPts val="0"/>
              </a:spcBef>
              <a:spcAft>
                <a:spcPts val="0"/>
              </a:spcAft>
              <a:buSzPts val="2800"/>
              <a:buFont typeface="Goldman"/>
              <a:buNone/>
              <a:defRPr sz="2800">
                <a:latin typeface="Goldman"/>
                <a:ea typeface="Goldman"/>
                <a:cs typeface="Goldman"/>
                <a:sym typeface="Goldman"/>
              </a:defRPr>
            </a:lvl3pPr>
            <a:lvl4pPr lvl="3" algn="ctr">
              <a:lnSpc>
                <a:spcPct val="100000"/>
              </a:lnSpc>
              <a:spcBef>
                <a:spcPts val="0"/>
              </a:spcBef>
              <a:spcAft>
                <a:spcPts val="0"/>
              </a:spcAft>
              <a:buSzPts val="2800"/>
              <a:buFont typeface="Goldman"/>
              <a:buNone/>
              <a:defRPr sz="2800">
                <a:latin typeface="Goldman"/>
                <a:ea typeface="Goldman"/>
                <a:cs typeface="Goldman"/>
                <a:sym typeface="Goldman"/>
              </a:defRPr>
            </a:lvl4pPr>
            <a:lvl5pPr lvl="4" algn="ctr">
              <a:lnSpc>
                <a:spcPct val="100000"/>
              </a:lnSpc>
              <a:spcBef>
                <a:spcPts val="0"/>
              </a:spcBef>
              <a:spcAft>
                <a:spcPts val="0"/>
              </a:spcAft>
              <a:buSzPts val="2800"/>
              <a:buFont typeface="Goldman"/>
              <a:buNone/>
              <a:defRPr sz="2800">
                <a:latin typeface="Goldman"/>
                <a:ea typeface="Goldman"/>
                <a:cs typeface="Goldman"/>
                <a:sym typeface="Goldman"/>
              </a:defRPr>
            </a:lvl5pPr>
            <a:lvl6pPr lvl="5" algn="ctr">
              <a:lnSpc>
                <a:spcPct val="100000"/>
              </a:lnSpc>
              <a:spcBef>
                <a:spcPts val="0"/>
              </a:spcBef>
              <a:spcAft>
                <a:spcPts val="0"/>
              </a:spcAft>
              <a:buSzPts val="2800"/>
              <a:buFont typeface="Goldman"/>
              <a:buNone/>
              <a:defRPr sz="2800">
                <a:latin typeface="Goldman"/>
                <a:ea typeface="Goldman"/>
                <a:cs typeface="Goldman"/>
                <a:sym typeface="Goldman"/>
              </a:defRPr>
            </a:lvl6pPr>
            <a:lvl7pPr lvl="6" algn="ctr">
              <a:lnSpc>
                <a:spcPct val="100000"/>
              </a:lnSpc>
              <a:spcBef>
                <a:spcPts val="0"/>
              </a:spcBef>
              <a:spcAft>
                <a:spcPts val="0"/>
              </a:spcAft>
              <a:buSzPts val="2800"/>
              <a:buFont typeface="Goldman"/>
              <a:buNone/>
              <a:defRPr sz="2800">
                <a:latin typeface="Goldman"/>
                <a:ea typeface="Goldman"/>
                <a:cs typeface="Goldman"/>
                <a:sym typeface="Goldman"/>
              </a:defRPr>
            </a:lvl7pPr>
            <a:lvl8pPr lvl="7" algn="ctr">
              <a:lnSpc>
                <a:spcPct val="100000"/>
              </a:lnSpc>
              <a:spcBef>
                <a:spcPts val="0"/>
              </a:spcBef>
              <a:spcAft>
                <a:spcPts val="0"/>
              </a:spcAft>
              <a:buSzPts val="2800"/>
              <a:buFont typeface="Goldman"/>
              <a:buNone/>
              <a:defRPr sz="2800">
                <a:latin typeface="Goldman"/>
                <a:ea typeface="Goldman"/>
                <a:cs typeface="Goldman"/>
                <a:sym typeface="Goldman"/>
              </a:defRPr>
            </a:lvl8pPr>
            <a:lvl9pPr lvl="8" algn="ctr">
              <a:lnSpc>
                <a:spcPct val="100000"/>
              </a:lnSpc>
              <a:spcBef>
                <a:spcPts val="0"/>
              </a:spcBef>
              <a:spcAft>
                <a:spcPts val="0"/>
              </a:spcAft>
              <a:buSzPts val="2800"/>
              <a:buFont typeface="Goldman"/>
              <a:buNone/>
              <a:defRPr sz="2800">
                <a:latin typeface="Goldman"/>
                <a:ea typeface="Goldman"/>
                <a:cs typeface="Goldman"/>
                <a:sym typeface="Goldman"/>
              </a:defRPr>
            </a:lvl9pPr>
          </a:lstStyle>
          <a:p/>
        </p:txBody>
      </p:sp>
      <p:sp>
        <p:nvSpPr>
          <p:cNvPr id="342" name="Google Shape;342;g262dec155f9_0_289"/>
          <p:cNvSpPr txBox="1"/>
          <p:nvPr>
            <p:ph idx="1" type="subTitle"/>
          </p:nvPr>
        </p:nvSpPr>
        <p:spPr>
          <a:xfrm>
            <a:off x="3414633" y="1702682"/>
            <a:ext cx="7826400" cy="2743200"/>
          </a:xfrm>
          <a:prstGeom prst="rect">
            <a:avLst/>
          </a:prstGeom>
          <a:noFill/>
          <a:ln>
            <a:noFill/>
          </a:ln>
        </p:spPr>
        <p:txBody>
          <a:bodyPr anchorCtr="0" anchor="b" bIns="121900" lIns="121900" spcFirstLastPara="1" rIns="121900" wrap="square" tIns="121900">
            <a:noAutofit/>
          </a:bodyPr>
          <a:lstStyle>
            <a:lvl1pPr lvl="0" algn="r">
              <a:lnSpc>
                <a:spcPct val="100000"/>
              </a:lnSpc>
              <a:spcBef>
                <a:spcPts val="0"/>
              </a:spcBef>
              <a:spcAft>
                <a:spcPts val="0"/>
              </a:spcAft>
              <a:buSzPts val="4000"/>
              <a:buNone/>
              <a:defRPr sz="4000"/>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p:txBody>
      </p:sp>
      <p:grpSp>
        <p:nvGrpSpPr>
          <p:cNvPr id="343" name="Google Shape;343;g262dec155f9_0_289"/>
          <p:cNvGrpSpPr/>
          <p:nvPr/>
        </p:nvGrpSpPr>
        <p:grpSpPr>
          <a:xfrm>
            <a:off x="10250345" y="6235544"/>
            <a:ext cx="990575" cy="101597"/>
            <a:chOff x="2647950" y="4676775"/>
            <a:chExt cx="742950" cy="76200"/>
          </a:xfrm>
        </p:grpSpPr>
        <p:sp>
          <p:nvSpPr>
            <p:cNvPr id="344" name="Google Shape;344;g262dec155f9_0_289"/>
            <p:cNvSpPr/>
            <p:nvPr/>
          </p:nvSpPr>
          <p:spPr>
            <a:xfrm>
              <a:off x="2647950" y="4676775"/>
              <a:ext cx="76200" cy="762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g262dec155f9_0_289"/>
            <p:cNvSpPr/>
            <p:nvPr/>
          </p:nvSpPr>
          <p:spPr>
            <a:xfrm>
              <a:off x="2870200" y="4676775"/>
              <a:ext cx="76200" cy="762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g262dec155f9_0_289"/>
            <p:cNvSpPr/>
            <p:nvPr/>
          </p:nvSpPr>
          <p:spPr>
            <a:xfrm>
              <a:off x="3092450" y="4676775"/>
              <a:ext cx="76200" cy="762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g262dec155f9_0_289"/>
            <p:cNvSpPr/>
            <p:nvPr/>
          </p:nvSpPr>
          <p:spPr>
            <a:xfrm>
              <a:off x="3314700" y="4676775"/>
              <a:ext cx="76200" cy="762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8" name="Google Shape;348;g262dec155f9_0_289"/>
          <p:cNvGrpSpPr/>
          <p:nvPr/>
        </p:nvGrpSpPr>
        <p:grpSpPr>
          <a:xfrm>
            <a:off x="623892" y="397188"/>
            <a:ext cx="321992" cy="321992"/>
            <a:chOff x="-1752450" y="4362450"/>
            <a:chExt cx="241500" cy="241500"/>
          </a:xfrm>
        </p:grpSpPr>
        <p:sp>
          <p:nvSpPr>
            <p:cNvPr id="349" name="Google Shape;349;g262dec155f9_0_289"/>
            <p:cNvSpPr/>
            <p:nvPr/>
          </p:nvSpPr>
          <p:spPr>
            <a:xfrm>
              <a:off x="-1752450" y="4362450"/>
              <a:ext cx="114300" cy="2415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g262dec155f9_0_289"/>
            <p:cNvSpPr/>
            <p:nvPr/>
          </p:nvSpPr>
          <p:spPr>
            <a:xfrm rot="5400000">
              <a:off x="-1688850" y="4298850"/>
              <a:ext cx="114300" cy="2415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1" name="Google Shape;351;g262dec155f9_0_289"/>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4">
    <p:spTree>
      <p:nvGrpSpPr>
        <p:cNvPr id="352" name="Shape 352"/>
        <p:cNvGrpSpPr/>
        <p:nvPr/>
      </p:nvGrpSpPr>
      <p:grpSpPr>
        <a:xfrm>
          <a:off x="0" y="0"/>
          <a:ext cx="0" cy="0"/>
          <a:chOff x="0" y="0"/>
          <a:chExt cx="0" cy="0"/>
        </a:xfrm>
      </p:grpSpPr>
      <p:sp>
        <p:nvSpPr>
          <p:cNvPr id="353" name="Google Shape;353;g262dec155f9_0_300"/>
          <p:cNvSpPr txBox="1"/>
          <p:nvPr>
            <p:ph type="title"/>
          </p:nvPr>
        </p:nvSpPr>
        <p:spPr>
          <a:xfrm>
            <a:off x="950967" y="3462533"/>
            <a:ext cx="3735300" cy="15288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354" name="Google Shape;354;g262dec155f9_0_300"/>
          <p:cNvSpPr txBox="1"/>
          <p:nvPr>
            <p:ph idx="1" type="subTitle"/>
          </p:nvPr>
        </p:nvSpPr>
        <p:spPr>
          <a:xfrm>
            <a:off x="950967" y="4991333"/>
            <a:ext cx="3735300" cy="11439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355" name="Google Shape;355;g262dec155f9_0_300"/>
          <p:cNvSpPr/>
          <p:nvPr/>
        </p:nvSpPr>
        <p:spPr>
          <a:xfrm>
            <a:off x="9824178" y="5801921"/>
            <a:ext cx="2659867" cy="1424331"/>
          </a:xfrm>
          <a:custGeom>
            <a:rect b="b" l="l" r="r" t="t"/>
            <a:pathLst>
              <a:path extrusionOk="0" h="42731" w="79798">
                <a:moveTo>
                  <a:pt x="550" y="42731"/>
                </a:moveTo>
                <a:cubicBezTo>
                  <a:pt x="-556" y="33883"/>
                  <a:pt x="-300" y="23212"/>
                  <a:pt x="5503" y="16442"/>
                </a:cubicBezTo>
                <a:cubicBezTo>
                  <a:pt x="13080" y="7602"/>
                  <a:pt x="25328" y="3104"/>
                  <a:pt x="36745" y="821"/>
                </a:cubicBezTo>
                <a:cubicBezTo>
                  <a:pt x="48254" y="-1481"/>
                  <a:pt x="61870" y="1490"/>
                  <a:pt x="71035" y="8822"/>
                </a:cubicBezTo>
                <a:cubicBezTo>
                  <a:pt x="74404" y="11517"/>
                  <a:pt x="79798" y="14033"/>
                  <a:pt x="79798" y="18347"/>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g262dec155f9_0_300"/>
          <p:cNvSpPr/>
          <p:nvPr/>
        </p:nvSpPr>
        <p:spPr>
          <a:xfrm>
            <a:off x="2565400" y="-266700"/>
            <a:ext cx="2113880" cy="1097406"/>
          </a:xfrm>
          <a:custGeom>
            <a:rect b="b" l="l" r="r" t="t"/>
            <a:pathLst>
              <a:path extrusionOk="0" h="32923" w="63418">
                <a:moveTo>
                  <a:pt x="0" y="762"/>
                </a:moveTo>
                <a:cubicBezTo>
                  <a:pt x="4194" y="7054"/>
                  <a:pt x="6208" y="14765"/>
                  <a:pt x="11049" y="20574"/>
                </a:cubicBezTo>
                <a:cubicBezTo>
                  <a:pt x="16650" y="27295"/>
                  <a:pt x="25661" y="31328"/>
                  <a:pt x="34290" y="32766"/>
                </a:cubicBezTo>
                <a:cubicBezTo>
                  <a:pt x="41824" y="34022"/>
                  <a:pt x="46817" y="23500"/>
                  <a:pt x="51054" y="17145"/>
                </a:cubicBezTo>
                <a:cubicBezTo>
                  <a:pt x="53108" y="14064"/>
                  <a:pt x="57404" y="13335"/>
                  <a:pt x="60579" y="11430"/>
                </a:cubicBezTo>
                <a:cubicBezTo>
                  <a:pt x="63934" y="9417"/>
                  <a:pt x="63246" y="3912"/>
                  <a:pt x="63246" y="0"/>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g262dec155f9_0_300"/>
          <p:cNvSpPr/>
          <p:nvPr/>
        </p:nvSpPr>
        <p:spPr>
          <a:xfrm>
            <a:off x="-215900" y="-330200"/>
            <a:ext cx="3317217" cy="3237219"/>
          </a:xfrm>
          <a:custGeom>
            <a:rect b="b" l="l" r="r" t="t"/>
            <a:pathLst>
              <a:path extrusionOk="0" h="97119" w="99519">
                <a:moveTo>
                  <a:pt x="0" y="89916"/>
                </a:moveTo>
                <a:cubicBezTo>
                  <a:pt x="3976" y="89916"/>
                  <a:pt x="7112" y="93472"/>
                  <a:pt x="10668" y="95250"/>
                </a:cubicBezTo>
                <a:cubicBezTo>
                  <a:pt x="16366" y="98099"/>
                  <a:pt x="24622" y="97548"/>
                  <a:pt x="29718" y="93726"/>
                </a:cubicBezTo>
                <a:cubicBezTo>
                  <a:pt x="40330" y="85767"/>
                  <a:pt x="38266" y="65788"/>
                  <a:pt x="49911" y="59436"/>
                </a:cubicBezTo>
                <a:cubicBezTo>
                  <a:pt x="59296" y="54317"/>
                  <a:pt x="71203" y="53521"/>
                  <a:pt x="79248" y="46482"/>
                </a:cubicBezTo>
                <a:cubicBezTo>
                  <a:pt x="87681" y="39103"/>
                  <a:pt x="95517" y="29800"/>
                  <a:pt x="98679" y="19050"/>
                </a:cubicBezTo>
                <a:cubicBezTo>
                  <a:pt x="100471" y="12958"/>
                  <a:pt x="98679" y="6350"/>
                  <a:pt x="98679" y="0"/>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g262dec155f9_0_300"/>
          <p:cNvSpPr/>
          <p:nvPr/>
        </p:nvSpPr>
        <p:spPr>
          <a:xfrm>
            <a:off x="8770733" y="4934462"/>
            <a:ext cx="3263985" cy="2202878"/>
          </a:xfrm>
          <a:custGeom>
            <a:rect b="b" l="l" r="r" t="t"/>
            <a:pathLst>
              <a:path extrusionOk="0" h="66088" w="97922">
                <a:moveTo>
                  <a:pt x="3197" y="64183"/>
                </a:moveTo>
                <a:cubicBezTo>
                  <a:pt x="324" y="52692"/>
                  <a:pt x="-3268" y="36293"/>
                  <a:pt x="5864" y="28750"/>
                </a:cubicBezTo>
                <a:cubicBezTo>
                  <a:pt x="11825" y="23826"/>
                  <a:pt x="20622" y="22629"/>
                  <a:pt x="28343" y="23035"/>
                </a:cubicBezTo>
                <a:cubicBezTo>
                  <a:pt x="33820" y="23323"/>
                  <a:pt x="40163" y="27601"/>
                  <a:pt x="44726" y="24559"/>
                </a:cubicBezTo>
                <a:cubicBezTo>
                  <a:pt x="50139" y="20950"/>
                  <a:pt x="52002" y="13580"/>
                  <a:pt x="56918" y="9319"/>
                </a:cubicBezTo>
                <a:cubicBezTo>
                  <a:pt x="64264" y="2953"/>
                  <a:pt x="75242" y="-1553"/>
                  <a:pt x="84731" y="556"/>
                </a:cubicBezTo>
                <a:cubicBezTo>
                  <a:pt x="93004" y="2394"/>
                  <a:pt x="99984" y="14614"/>
                  <a:pt x="97304" y="22654"/>
                </a:cubicBezTo>
                <a:cubicBezTo>
                  <a:pt x="94562" y="30879"/>
                  <a:pt x="87465" y="36998"/>
                  <a:pt x="83588" y="44752"/>
                </a:cubicBezTo>
                <a:cubicBezTo>
                  <a:pt x="80335" y="51258"/>
                  <a:pt x="80887" y="66088"/>
                  <a:pt x="88160" y="66088"/>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9" name="Google Shape;359;g262dec155f9_0_300"/>
          <p:cNvGrpSpPr/>
          <p:nvPr/>
        </p:nvGrpSpPr>
        <p:grpSpPr>
          <a:xfrm flipH="1">
            <a:off x="11240983" y="397188"/>
            <a:ext cx="321992" cy="321992"/>
            <a:chOff x="-1752450" y="4362450"/>
            <a:chExt cx="241500" cy="241500"/>
          </a:xfrm>
        </p:grpSpPr>
        <p:sp>
          <p:nvSpPr>
            <p:cNvPr id="360" name="Google Shape;360;g262dec155f9_0_300"/>
            <p:cNvSpPr/>
            <p:nvPr/>
          </p:nvSpPr>
          <p:spPr>
            <a:xfrm>
              <a:off x="-1752450" y="4362450"/>
              <a:ext cx="114300" cy="2415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g262dec155f9_0_300"/>
            <p:cNvSpPr/>
            <p:nvPr/>
          </p:nvSpPr>
          <p:spPr>
            <a:xfrm rot="5400000">
              <a:off x="-1688850" y="4298850"/>
              <a:ext cx="114300" cy="2415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2" name="Google Shape;362;g262dec155f9_0_300"/>
          <p:cNvGrpSpPr/>
          <p:nvPr/>
        </p:nvGrpSpPr>
        <p:grpSpPr>
          <a:xfrm>
            <a:off x="950878" y="397177"/>
            <a:ext cx="990575" cy="101597"/>
            <a:chOff x="2647950" y="4676775"/>
            <a:chExt cx="742950" cy="76200"/>
          </a:xfrm>
        </p:grpSpPr>
        <p:sp>
          <p:nvSpPr>
            <p:cNvPr id="363" name="Google Shape;363;g262dec155f9_0_300"/>
            <p:cNvSpPr/>
            <p:nvPr/>
          </p:nvSpPr>
          <p:spPr>
            <a:xfrm>
              <a:off x="264795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g262dec155f9_0_300"/>
            <p:cNvSpPr/>
            <p:nvPr/>
          </p:nvSpPr>
          <p:spPr>
            <a:xfrm>
              <a:off x="287020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g262dec155f9_0_300"/>
            <p:cNvSpPr/>
            <p:nvPr/>
          </p:nvSpPr>
          <p:spPr>
            <a:xfrm>
              <a:off x="309245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g262dec155f9_0_300"/>
            <p:cNvSpPr/>
            <p:nvPr/>
          </p:nvSpPr>
          <p:spPr>
            <a:xfrm>
              <a:off x="331470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7" name="Google Shape;367;g262dec155f9_0_300"/>
          <p:cNvSpPr/>
          <p:nvPr/>
        </p:nvSpPr>
        <p:spPr>
          <a:xfrm>
            <a:off x="-139700" y="1790700"/>
            <a:ext cx="498454" cy="1930352"/>
          </a:xfrm>
          <a:custGeom>
            <a:rect b="b" l="l" r="r" t="t"/>
            <a:pathLst>
              <a:path extrusionOk="0" h="57912" w="14954">
                <a:moveTo>
                  <a:pt x="4191" y="0"/>
                </a:moveTo>
                <a:cubicBezTo>
                  <a:pt x="9483" y="7409"/>
                  <a:pt x="15615" y="16072"/>
                  <a:pt x="14859" y="25146"/>
                </a:cubicBezTo>
                <a:cubicBezTo>
                  <a:pt x="13863" y="37097"/>
                  <a:pt x="3792" y="46535"/>
                  <a:pt x="0" y="57912"/>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g262dec155f9_0_300"/>
          <p:cNvSpPr/>
          <p:nvPr/>
        </p:nvSpPr>
        <p:spPr>
          <a:xfrm>
            <a:off x="-139700" y="2209800"/>
            <a:ext cx="533253" cy="2057349"/>
          </a:xfrm>
          <a:custGeom>
            <a:rect b="b" l="l" r="r" t="t"/>
            <a:pathLst>
              <a:path extrusionOk="0" h="61722" w="15998">
                <a:moveTo>
                  <a:pt x="0" y="0"/>
                </a:moveTo>
                <a:cubicBezTo>
                  <a:pt x="3513" y="0"/>
                  <a:pt x="5688" y="4214"/>
                  <a:pt x="8001" y="6858"/>
                </a:cubicBezTo>
                <a:cubicBezTo>
                  <a:pt x="14412" y="14184"/>
                  <a:pt x="16829" y="25392"/>
                  <a:pt x="15621" y="35052"/>
                </a:cubicBezTo>
                <a:cubicBezTo>
                  <a:pt x="14343" y="45275"/>
                  <a:pt x="5715" y="53150"/>
                  <a:pt x="0" y="61722"/>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g262dec155f9_0_300"/>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2">
    <p:spTree>
      <p:nvGrpSpPr>
        <p:cNvPr id="370" name="Shape 370"/>
        <p:cNvGrpSpPr/>
        <p:nvPr/>
      </p:nvGrpSpPr>
      <p:grpSpPr>
        <a:xfrm>
          <a:off x="0" y="0"/>
          <a:ext cx="0" cy="0"/>
          <a:chOff x="0" y="0"/>
          <a:chExt cx="0" cy="0"/>
        </a:xfrm>
      </p:grpSpPr>
      <p:sp>
        <p:nvSpPr>
          <p:cNvPr id="371" name="Google Shape;371;g262dec155f9_0_317"/>
          <p:cNvSpPr txBox="1"/>
          <p:nvPr>
            <p:ph type="title"/>
          </p:nvPr>
        </p:nvSpPr>
        <p:spPr>
          <a:xfrm>
            <a:off x="950967" y="719333"/>
            <a:ext cx="102900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4300"/>
              <a:buNone/>
              <a:defRPr/>
            </a:lvl1pPr>
            <a:lvl2pPr lvl="1" algn="l">
              <a:lnSpc>
                <a:spcPct val="100000"/>
              </a:lnSpc>
              <a:spcBef>
                <a:spcPts val="0"/>
              </a:spcBef>
              <a:spcAft>
                <a:spcPts val="0"/>
              </a:spcAft>
              <a:buSzPts val="4300"/>
              <a:buNone/>
              <a:defRPr>
                <a:latin typeface="Mulish"/>
                <a:ea typeface="Mulish"/>
                <a:cs typeface="Mulish"/>
                <a:sym typeface="Mulish"/>
              </a:defRPr>
            </a:lvl2pPr>
            <a:lvl3pPr lvl="2" algn="l">
              <a:lnSpc>
                <a:spcPct val="100000"/>
              </a:lnSpc>
              <a:spcBef>
                <a:spcPts val="0"/>
              </a:spcBef>
              <a:spcAft>
                <a:spcPts val="0"/>
              </a:spcAft>
              <a:buSzPts val="4300"/>
              <a:buNone/>
              <a:defRPr>
                <a:latin typeface="Mulish"/>
                <a:ea typeface="Mulish"/>
                <a:cs typeface="Mulish"/>
                <a:sym typeface="Mulish"/>
              </a:defRPr>
            </a:lvl3pPr>
            <a:lvl4pPr lvl="3" algn="l">
              <a:lnSpc>
                <a:spcPct val="100000"/>
              </a:lnSpc>
              <a:spcBef>
                <a:spcPts val="0"/>
              </a:spcBef>
              <a:spcAft>
                <a:spcPts val="0"/>
              </a:spcAft>
              <a:buSzPts val="4300"/>
              <a:buNone/>
              <a:defRPr>
                <a:latin typeface="Mulish"/>
                <a:ea typeface="Mulish"/>
                <a:cs typeface="Mulish"/>
                <a:sym typeface="Mulish"/>
              </a:defRPr>
            </a:lvl4pPr>
            <a:lvl5pPr lvl="4" algn="l">
              <a:lnSpc>
                <a:spcPct val="100000"/>
              </a:lnSpc>
              <a:spcBef>
                <a:spcPts val="0"/>
              </a:spcBef>
              <a:spcAft>
                <a:spcPts val="0"/>
              </a:spcAft>
              <a:buSzPts val="4300"/>
              <a:buNone/>
              <a:defRPr>
                <a:latin typeface="Mulish"/>
                <a:ea typeface="Mulish"/>
                <a:cs typeface="Mulish"/>
                <a:sym typeface="Mulish"/>
              </a:defRPr>
            </a:lvl5pPr>
            <a:lvl6pPr lvl="5" algn="l">
              <a:lnSpc>
                <a:spcPct val="100000"/>
              </a:lnSpc>
              <a:spcBef>
                <a:spcPts val="0"/>
              </a:spcBef>
              <a:spcAft>
                <a:spcPts val="0"/>
              </a:spcAft>
              <a:buSzPts val="4300"/>
              <a:buNone/>
              <a:defRPr>
                <a:latin typeface="Mulish"/>
                <a:ea typeface="Mulish"/>
                <a:cs typeface="Mulish"/>
                <a:sym typeface="Mulish"/>
              </a:defRPr>
            </a:lvl6pPr>
            <a:lvl7pPr lvl="6" algn="l">
              <a:lnSpc>
                <a:spcPct val="100000"/>
              </a:lnSpc>
              <a:spcBef>
                <a:spcPts val="0"/>
              </a:spcBef>
              <a:spcAft>
                <a:spcPts val="0"/>
              </a:spcAft>
              <a:buSzPts val="4300"/>
              <a:buNone/>
              <a:defRPr>
                <a:latin typeface="Mulish"/>
                <a:ea typeface="Mulish"/>
                <a:cs typeface="Mulish"/>
                <a:sym typeface="Mulish"/>
              </a:defRPr>
            </a:lvl7pPr>
            <a:lvl8pPr lvl="7" algn="l">
              <a:lnSpc>
                <a:spcPct val="100000"/>
              </a:lnSpc>
              <a:spcBef>
                <a:spcPts val="0"/>
              </a:spcBef>
              <a:spcAft>
                <a:spcPts val="0"/>
              </a:spcAft>
              <a:buSzPts val="4300"/>
              <a:buNone/>
              <a:defRPr>
                <a:latin typeface="Mulish"/>
                <a:ea typeface="Mulish"/>
                <a:cs typeface="Mulish"/>
                <a:sym typeface="Mulish"/>
              </a:defRPr>
            </a:lvl8pPr>
            <a:lvl9pPr lvl="8" algn="l">
              <a:lnSpc>
                <a:spcPct val="100000"/>
              </a:lnSpc>
              <a:spcBef>
                <a:spcPts val="0"/>
              </a:spcBef>
              <a:spcAft>
                <a:spcPts val="0"/>
              </a:spcAft>
              <a:buSzPts val="4300"/>
              <a:buNone/>
              <a:defRPr>
                <a:latin typeface="Mulish"/>
                <a:ea typeface="Mulish"/>
                <a:cs typeface="Mulish"/>
                <a:sym typeface="Mulish"/>
              </a:defRPr>
            </a:lvl9pPr>
          </a:lstStyle>
          <a:p/>
        </p:txBody>
      </p:sp>
      <p:sp>
        <p:nvSpPr>
          <p:cNvPr id="372" name="Google Shape;372;g262dec155f9_0_317"/>
          <p:cNvSpPr/>
          <p:nvPr/>
        </p:nvSpPr>
        <p:spPr>
          <a:xfrm>
            <a:off x="9824178" y="5801921"/>
            <a:ext cx="2659867" cy="1424331"/>
          </a:xfrm>
          <a:custGeom>
            <a:rect b="b" l="l" r="r" t="t"/>
            <a:pathLst>
              <a:path extrusionOk="0" h="42731" w="79798">
                <a:moveTo>
                  <a:pt x="550" y="42731"/>
                </a:moveTo>
                <a:cubicBezTo>
                  <a:pt x="-556" y="33883"/>
                  <a:pt x="-300" y="23212"/>
                  <a:pt x="5503" y="16442"/>
                </a:cubicBezTo>
                <a:cubicBezTo>
                  <a:pt x="13080" y="7602"/>
                  <a:pt x="25328" y="3104"/>
                  <a:pt x="36745" y="821"/>
                </a:cubicBezTo>
                <a:cubicBezTo>
                  <a:pt x="48254" y="-1481"/>
                  <a:pt x="61870" y="1490"/>
                  <a:pt x="71035" y="8822"/>
                </a:cubicBezTo>
                <a:cubicBezTo>
                  <a:pt x="74404" y="11517"/>
                  <a:pt x="79798" y="14033"/>
                  <a:pt x="79798" y="18347"/>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g262dec155f9_0_317"/>
          <p:cNvSpPr/>
          <p:nvPr/>
        </p:nvSpPr>
        <p:spPr>
          <a:xfrm>
            <a:off x="8770733" y="4934462"/>
            <a:ext cx="3263985" cy="2202878"/>
          </a:xfrm>
          <a:custGeom>
            <a:rect b="b" l="l" r="r" t="t"/>
            <a:pathLst>
              <a:path extrusionOk="0" h="66088" w="97922">
                <a:moveTo>
                  <a:pt x="3197" y="64183"/>
                </a:moveTo>
                <a:cubicBezTo>
                  <a:pt x="324" y="52692"/>
                  <a:pt x="-3268" y="36293"/>
                  <a:pt x="5864" y="28750"/>
                </a:cubicBezTo>
                <a:cubicBezTo>
                  <a:pt x="11825" y="23826"/>
                  <a:pt x="20622" y="22629"/>
                  <a:pt x="28343" y="23035"/>
                </a:cubicBezTo>
                <a:cubicBezTo>
                  <a:pt x="33820" y="23323"/>
                  <a:pt x="40163" y="27601"/>
                  <a:pt x="44726" y="24559"/>
                </a:cubicBezTo>
                <a:cubicBezTo>
                  <a:pt x="50139" y="20950"/>
                  <a:pt x="52002" y="13580"/>
                  <a:pt x="56918" y="9319"/>
                </a:cubicBezTo>
                <a:cubicBezTo>
                  <a:pt x="64264" y="2953"/>
                  <a:pt x="75242" y="-1553"/>
                  <a:pt x="84731" y="556"/>
                </a:cubicBezTo>
                <a:cubicBezTo>
                  <a:pt x="93004" y="2394"/>
                  <a:pt x="99984" y="14614"/>
                  <a:pt x="97304" y="22654"/>
                </a:cubicBezTo>
                <a:cubicBezTo>
                  <a:pt x="94562" y="30879"/>
                  <a:pt x="87465" y="36998"/>
                  <a:pt x="83588" y="44752"/>
                </a:cubicBezTo>
                <a:cubicBezTo>
                  <a:pt x="80335" y="51258"/>
                  <a:pt x="80887" y="66088"/>
                  <a:pt x="88160" y="66088"/>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4" name="Google Shape;374;g262dec155f9_0_317"/>
          <p:cNvGrpSpPr/>
          <p:nvPr/>
        </p:nvGrpSpPr>
        <p:grpSpPr>
          <a:xfrm flipH="1">
            <a:off x="11240983" y="397188"/>
            <a:ext cx="321992" cy="321992"/>
            <a:chOff x="-1752450" y="4362450"/>
            <a:chExt cx="241500" cy="241500"/>
          </a:xfrm>
        </p:grpSpPr>
        <p:sp>
          <p:nvSpPr>
            <p:cNvPr id="375" name="Google Shape;375;g262dec155f9_0_317"/>
            <p:cNvSpPr/>
            <p:nvPr/>
          </p:nvSpPr>
          <p:spPr>
            <a:xfrm>
              <a:off x="-1752450" y="4362450"/>
              <a:ext cx="114300" cy="2415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g262dec155f9_0_317"/>
            <p:cNvSpPr/>
            <p:nvPr/>
          </p:nvSpPr>
          <p:spPr>
            <a:xfrm rot="5400000">
              <a:off x="-1688850" y="4298850"/>
              <a:ext cx="114300" cy="2415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77" name="Google Shape;377;g262dec155f9_0_317"/>
          <p:cNvGrpSpPr/>
          <p:nvPr/>
        </p:nvGrpSpPr>
        <p:grpSpPr>
          <a:xfrm>
            <a:off x="950878" y="397177"/>
            <a:ext cx="990575" cy="101597"/>
            <a:chOff x="2647950" y="4676775"/>
            <a:chExt cx="742950" cy="76200"/>
          </a:xfrm>
        </p:grpSpPr>
        <p:sp>
          <p:nvSpPr>
            <p:cNvPr id="378" name="Google Shape;378;g262dec155f9_0_317"/>
            <p:cNvSpPr/>
            <p:nvPr/>
          </p:nvSpPr>
          <p:spPr>
            <a:xfrm>
              <a:off x="264795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g262dec155f9_0_317"/>
            <p:cNvSpPr/>
            <p:nvPr/>
          </p:nvSpPr>
          <p:spPr>
            <a:xfrm>
              <a:off x="287020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g262dec155f9_0_317"/>
            <p:cNvSpPr/>
            <p:nvPr/>
          </p:nvSpPr>
          <p:spPr>
            <a:xfrm>
              <a:off x="309245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g262dec155f9_0_317"/>
            <p:cNvSpPr/>
            <p:nvPr/>
          </p:nvSpPr>
          <p:spPr>
            <a:xfrm>
              <a:off x="331470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2" name="Google Shape;382;g262dec155f9_0_317"/>
          <p:cNvSpPr txBox="1"/>
          <p:nvPr>
            <p:ph idx="1" type="subTitle"/>
          </p:nvPr>
        </p:nvSpPr>
        <p:spPr>
          <a:xfrm>
            <a:off x="950967" y="1618167"/>
            <a:ext cx="10290000" cy="45171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1600"/>
              <a:buChar char="◇"/>
              <a:defRPr/>
            </a:lvl1pPr>
            <a:lvl2pPr lvl="1" algn="ctr">
              <a:lnSpc>
                <a:spcPct val="100000"/>
              </a:lnSpc>
              <a:spcBef>
                <a:spcPts val="0"/>
              </a:spcBef>
              <a:spcAft>
                <a:spcPts val="0"/>
              </a:spcAft>
              <a:buSzPts val="1600"/>
              <a:buChar char="○"/>
              <a:defRPr/>
            </a:lvl2pPr>
            <a:lvl3pPr lvl="2" algn="ctr">
              <a:lnSpc>
                <a:spcPct val="100000"/>
              </a:lnSpc>
              <a:spcBef>
                <a:spcPts val="0"/>
              </a:spcBef>
              <a:spcAft>
                <a:spcPts val="0"/>
              </a:spcAft>
              <a:buSzPts val="1600"/>
              <a:buChar char="■"/>
              <a:defRPr/>
            </a:lvl3pPr>
            <a:lvl4pPr lvl="3" algn="ctr">
              <a:lnSpc>
                <a:spcPct val="100000"/>
              </a:lnSpc>
              <a:spcBef>
                <a:spcPts val="0"/>
              </a:spcBef>
              <a:spcAft>
                <a:spcPts val="0"/>
              </a:spcAft>
              <a:buSzPts val="1600"/>
              <a:buChar char="●"/>
              <a:defRPr/>
            </a:lvl4pPr>
            <a:lvl5pPr lvl="4" algn="ctr">
              <a:lnSpc>
                <a:spcPct val="100000"/>
              </a:lnSpc>
              <a:spcBef>
                <a:spcPts val="0"/>
              </a:spcBef>
              <a:spcAft>
                <a:spcPts val="0"/>
              </a:spcAft>
              <a:buSzPts val="1600"/>
              <a:buChar char="○"/>
              <a:defRPr/>
            </a:lvl5pPr>
            <a:lvl6pPr lvl="5" algn="ctr">
              <a:lnSpc>
                <a:spcPct val="100000"/>
              </a:lnSpc>
              <a:spcBef>
                <a:spcPts val="0"/>
              </a:spcBef>
              <a:spcAft>
                <a:spcPts val="0"/>
              </a:spcAft>
              <a:buSzPts val="1600"/>
              <a:buChar char="■"/>
              <a:defRPr/>
            </a:lvl6pPr>
            <a:lvl7pPr lvl="6" algn="ctr">
              <a:lnSpc>
                <a:spcPct val="100000"/>
              </a:lnSpc>
              <a:spcBef>
                <a:spcPts val="0"/>
              </a:spcBef>
              <a:spcAft>
                <a:spcPts val="0"/>
              </a:spcAft>
              <a:buSzPts val="1600"/>
              <a:buChar char="●"/>
              <a:defRPr/>
            </a:lvl7pPr>
            <a:lvl8pPr lvl="7" algn="ctr">
              <a:lnSpc>
                <a:spcPct val="100000"/>
              </a:lnSpc>
              <a:spcBef>
                <a:spcPts val="0"/>
              </a:spcBef>
              <a:spcAft>
                <a:spcPts val="0"/>
              </a:spcAft>
              <a:buSzPts val="1600"/>
              <a:buChar char="○"/>
              <a:defRPr/>
            </a:lvl8pPr>
            <a:lvl9pPr lvl="8" algn="ctr">
              <a:lnSpc>
                <a:spcPct val="100000"/>
              </a:lnSpc>
              <a:spcBef>
                <a:spcPts val="0"/>
              </a:spcBef>
              <a:spcAft>
                <a:spcPts val="0"/>
              </a:spcAft>
              <a:buSzPts val="1600"/>
              <a:buChar char="■"/>
              <a:defRPr/>
            </a:lvl9pPr>
          </a:lstStyle>
          <a:p/>
        </p:txBody>
      </p:sp>
      <p:cxnSp>
        <p:nvCxnSpPr>
          <p:cNvPr id="383" name="Google Shape;383;g262dec155f9_0_317"/>
          <p:cNvCxnSpPr/>
          <p:nvPr/>
        </p:nvCxnSpPr>
        <p:spPr>
          <a:xfrm flipH="1" rot="10800000">
            <a:off x="-49033" y="-156033"/>
            <a:ext cx="1128300" cy="1807200"/>
          </a:xfrm>
          <a:prstGeom prst="straightConnector1">
            <a:avLst/>
          </a:prstGeom>
          <a:noFill/>
          <a:ln cap="flat" cmpd="sng" w="9525">
            <a:solidFill>
              <a:schemeClr val="accent1"/>
            </a:solidFill>
            <a:prstDash val="solid"/>
            <a:round/>
            <a:headEnd len="sm" w="sm" type="none"/>
            <a:tailEnd len="sm" w="sm" type="none"/>
          </a:ln>
        </p:spPr>
      </p:cxnSp>
      <p:cxnSp>
        <p:nvCxnSpPr>
          <p:cNvPr id="384" name="Google Shape;384;g262dec155f9_0_317"/>
          <p:cNvCxnSpPr/>
          <p:nvPr/>
        </p:nvCxnSpPr>
        <p:spPr>
          <a:xfrm flipH="1" rot="10800000">
            <a:off x="-69933" y="-62200"/>
            <a:ext cx="2199600" cy="654000"/>
          </a:xfrm>
          <a:prstGeom prst="straightConnector1">
            <a:avLst/>
          </a:prstGeom>
          <a:noFill/>
          <a:ln cap="flat" cmpd="sng" w="9525">
            <a:solidFill>
              <a:schemeClr val="accent1"/>
            </a:solidFill>
            <a:prstDash val="solid"/>
            <a:round/>
            <a:headEnd len="sm" w="sm" type="none"/>
            <a:tailEnd len="sm" w="sm" type="none"/>
          </a:ln>
        </p:spPr>
      </p:cxnSp>
      <p:sp>
        <p:nvSpPr>
          <p:cNvPr id="385" name="Google Shape;385;g262dec155f9_0_317"/>
          <p:cNvSpPr/>
          <p:nvPr/>
        </p:nvSpPr>
        <p:spPr>
          <a:xfrm>
            <a:off x="-83600" y="-63300"/>
            <a:ext cx="723415" cy="1486996"/>
          </a:xfrm>
          <a:custGeom>
            <a:rect b="b" l="l" r="r" t="t"/>
            <a:pathLst>
              <a:path extrusionOk="0" h="44611" w="21703">
                <a:moveTo>
                  <a:pt x="0" y="28457"/>
                </a:moveTo>
                <a:cubicBezTo>
                  <a:pt x="2093" y="33686"/>
                  <a:pt x="3083" y="40002"/>
                  <a:pt x="7360" y="43666"/>
                </a:cubicBezTo>
                <a:cubicBezTo>
                  <a:pt x="10646" y="46482"/>
                  <a:pt x="16898" y="42305"/>
                  <a:pt x="19380" y="38760"/>
                </a:cubicBezTo>
                <a:cubicBezTo>
                  <a:pt x="23696" y="32596"/>
                  <a:pt x="20805" y="23658"/>
                  <a:pt x="19871" y="16191"/>
                </a:cubicBezTo>
                <a:cubicBezTo>
                  <a:pt x="19200" y="10830"/>
                  <a:pt x="15315" y="3820"/>
                  <a:pt x="19135" y="0"/>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g262dec155f9_0_317"/>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3">
    <p:spTree>
      <p:nvGrpSpPr>
        <p:cNvPr id="387" name="Shape 387"/>
        <p:cNvGrpSpPr/>
        <p:nvPr/>
      </p:nvGrpSpPr>
      <p:grpSpPr>
        <a:xfrm>
          <a:off x="0" y="0"/>
          <a:ext cx="0" cy="0"/>
          <a:chOff x="0" y="0"/>
          <a:chExt cx="0" cy="0"/>
        </a:xfrm>
      </p:grpSpPr>
      <p:sp>
        <p:nvSpPr>
          <p:cNvPr id="388" name="Google Shape;388;g262dec155f9_0_333"/>
          <p:cNvSpPr txBox="1"/>
          <p:nvPr>
            <p:ph type="title"/>
          </p:nvPr>
        </p:nvSpPr>
        <p:spPr>
          <a:xfrm>
            <a:off x="950967" y="719333"/>
            <a:ext cx="4848900" cy="15288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389" name="Google Shape;389;g262dec155f9_0_333"/>
          <p:cNvSpPr txBox="1"/>
          <p:nvPr>
            <p:ph idx="1" type="subTitle"/>
          </p:nvPr>
        </p:nvSpPr>
        <p:spPr>
          <a:xfrm>
            <a:off x="950967" y="2248133"/>
            <a:ext cx="4848900" cy="30723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1600"/>
              <a:buAutoNum type="arabicPeriod"/>
              <a:defRPr/>
            </a:lvl1pPr>
            <a:lvl2pPr lvl="1" algn="ctr">
              <a:lnSpc>
                <a:spcPct val="100000"/>
              </a:lnSpc>
              <a:spcBef>
                <a:spcPts val="0"/>
              </a:spcBef>
              <a:spcAft>
                <a:spcPts val="0"/>
              </a:spcAft>
              <a:buClr>
                <a:srgbClr val="000000"/>
              </a:buClr>
              <a:buSzPts val="1900"/>
              <a:buFont typeface="Arimo"/>
              <a:buAutoNum type="alphaLcPeriod"/>
              <a:defRPr/>
            </a:lvl2pPr>
            <a:lvl3pPr lvl="2" algn="ctr">
              <a:lnSpc>
                <a:spcPct val="100000"/>
              </a:lnSpc>
              <a:spcBef>
                <a:spcPts val="0"/>
              </a:spcBef>
              <a:spcAft>
                <a:spcPts val="0"/>
              </a:spcAft>
              <a:buClr>
                <a:srgbClr val="000000"/>
              </a:buClr>
              <a:buSzPts val="1900"/>
              <a:buFont typeface="Arimo"/>
              <a:buAutoNum type="romanLcPeriod"/>
              <a:defRPr/>
            </a:lvl3pPr>
            <a:lvl4pPr lvl="3" algn="ctr">
              <a:lnSpc>
                <a:spcPct val="100000"/>
              </a:lnSpc>
              <a:spcBef>
                <a:spcPts val="0"/>
              </a:spcBef>
              <a:spcAft>
                <a:spcPts val="0"/>
              </a:spcAft>
              <a:buClr>
                <a:srgbClr val="000000"/>
              </a:buClr>
              <a:buSzPts val="1900"/>
              <a:buFont typeface="Arimo"/>
              <a:buAutoNum type="arabicPeriod"/>
              <a:defRPr/>
            </a:lvl4pPr>
            <a:lvl5pPr lvl="4" algn="ctr">
              <a:lnSpc>
                <a:spcPct val="100000"/>
              </a:lnSpc>
              <a:spcBef>
                <a:spcPts val="0"/>
              </a:spcBef>
              <a:spcAft>
                <a:spcPts val="0"/>
              </a:spcAft>
              <a:buClr>
                <a:srgbClr val="000000"/>
              </a:buClr>
              <a:buSzPts val="1900"/>
              <a:buFont typeface="Arimo"/>
              <a:buAutoNum type="alphaLcPeriod"/>
              <a:defRPr/>
            </a:lvl5pPr>
            <a:lvl6pPr lvl="5" algn="ctr">
              <a:lnSpc>
                <a:spcPct val="100000"/>
              </a:lnSpc>
              <a:spcBef>
                <a:spcPts val="0"/>
              </a:spcBef>
              <a:spcAft>
                <a:spcPts val="0"/>
              </a:spcAft>
              <a:buClr>
                <a:srgbClr val="000000"/>
              </a:buClr>
              <a:buSzPts val="1900"/>
              <a:buFont typeface="Arimo"/>
              <a:buAutoNum type="romanLcPeriod"/>
              <a:defRPr/>
            </a:lvl6pPr>
            <a:lvl7pPr lvl="6" algn="ctr">
              <a:lnSpc>
                <a:spcPct val="100000"/>
              </a:lnSpc>
              <a:spcBef>
                <a:spcPts val="0"/>
              </a:spcBef>
              <a:spcAft>
                <a:spcPts val="0"/>
              </a:spcAft>
              <a:buClr>
                <a:srgbClr val="000000"/>
              </a:buClr>
              <a:buSzPts val="1900"/>
              <a:buFont typeface="Arimo"/>
              <a:buAutoNum type="arabicPeriod"/>
              <a:defRPr/>
            </a:lvl7pPr>
            <a:lvl8pPr lvl="7" algn="ctr">
              <a:lnSpc>
                <a:spcPct val="100000"/>
              </a:lnSpc>
              <a:spcBef>
                <a:spcPts val="0"/>
              </a:spcBef>
              <a:spcAft>
                <a:spcPts val="0"/>
              </a:spcAft>
              <a:buClr>
                <a:srgbClr val="000000"/>
              </a:buClr>
              <a:buSzPts val="1900"/>
              <a:buFont typeface="Arimo"/>
              <a:buAutoNum type="alphaLcPeriod"/>
              <a:defRPr/>
            </a:lvl8pPr>
            <a:lvl9pPr lvl="8" algn="ctr">
              <a:lnSpc>
                <a:spcPct val="100000"/>
              </a:lnSpc>
              <a:spcBef>
                <a:spcPts val="0"/>
              </a:spcBef>
              <a:spcAft>
                <a:spcPts val="0"/>
              </a:spcAft>
              <a:buClr>
                <a:srgbClr val="000000"/>
              </a:buClr>
              <a:buSzPts val="1900"/>
              <a:buFont typeface="Arimo"/>
              <a:buAutoNum type="romanLcPeriod"/>
              <a:defRPr/>
            </a:lvl9pPr>
          </a:lstStyle>
          <a:p/>
        </p:txBody>
      </p:sp>
      <p:sp>
        <p:nvSpPr>
          <p:cNvPr id="390" name="Google Shape;390;g262dec155f9_0_333"/>
          <p:cNvSpPr/>
          <p:nvPr/>
        </p:nvSpPr>
        <p:spPr>
          <a:xfrm>
            <a:off x="8948433" y="5541839"/>
            <a:ext cx="3129022" cy="1422264"/>
          </a:xfrm>
          <a:custGeom>
            <a:rect b="b" l="l" r="r" t="t"/>
            <a:pathLst>
              <a:path extrusionOk="0" h="42669" w="93873">
                <a:moveTo>
                  <a:pt x="0" y="40952"/>
                </a:moveTo>
                <a:cubicBezTo>
                  <a:pt x="0" y="31778"/>
                  <a:pt x="1525" y="21108"/>
                  <a:pt x="8013" y="14622"/>
                </a:cubicBezTo>
                <a:cubicBezTo>
                  <a:pt x="18300" y="4337"/>
                  <a:pt x="35320" y="3448"/>
                  <a:pt x="49798" y="2029"/>
                </a:cubicBezTo>
                <a:cubicBezTo>
                  <a:pt x="56840" y="1339"/>
                  <a:pt x="64113" y="-1118"/>
                  <a:pt x="70977" y="598"/>
                </a:cubicBezTo>
                <a:cubicBezTo>
                  <a:pt x="86466" y="4471"/>
                  <a:pt x="93873" y="26703"/>
                  <a:pt x="93873" y="42669"/>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g262dec155f9_0_333"/>
          <p:cNvSpPr/>
          <p:nvPr/>
        </p:nvSpPr>
        <p:spPr>
          <a:xfrm>
            <a:off x="9630370" y="-104933"/>
            <a:ext cx="2666500" cy="2232278"/>
          </a:xfrm>
          <a:custGeom>
            <a:rect b="b" l="l" r="r" t="t"/>
            <a:pathLst>
              <a:path extrusionOk="0" h="66970" w="79997">
                <a:moveTo>
                  <a:pt x="5586" y="0"/>
                </a:moveTo>
                <a:cubicBezTo>
                  <a:pt x="3346" y="8002"/>
                  <a:pt x="-444" y="16039"/>
                  <a:pt x="148" y="24327"/>
                </a:cubicBezTo>
                <a:cubicBezTo>
                  <a:pt x="1192" y="38951"/>
                  <a:pt x="12802" y="52777"/>
                  <a:pt x="25334" y="60387"/>
                </a:cubicBezTo>
                <a:cubicBezTo>
                  <a:pt x="33330" y="65243"/>
                  <a:pt x="43460" y="66457"/>
                  <a:pt x="52808" y="66111"/>
                </a:cubicBezTo>
                <a:cubicBezTo>
                  <a:pt x="61869" y="65776"/>
                  <a:pt x="73585" y="60558"/>
                  <a:pt x="79997" y="66970"/>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2" name="Google Shape;392;g262dec155f9_0_333"/>
          <p:cNvCxnSpPr/>
          <p:nvPr/>
        </p:nvCxnSpPr>
        <p:spPr>
          <a:xfrm flipH="1" rot="10800000">
            <a:off x="-389333" y="-110000"/>
            <a:ext cx="2036400" cy="2116500"/>
          </a:xfrm>
          <a:prstGeom prst="straightConnector1">
            <a:avLst/>
          </a:prstGeom>
          <a:noFill/>
          <a:ln cap="flat" cmpd="sng" w="9525">
            <a:solidFill>
              <a:schemeClr val="accent1"/>
            </a:solidFill>
            <a:prstDash val="solid"/>
            <a:round/>
            <a:headEnd len="sm" w="sm" type="none"/>
            <a:tailEnd len="sm" w="sm" type="none"/>
          </a:ln>
        </p:spPr>
      </p:cxnSp>
      <p:sp>
        <p:nvSpPr>
          <p:cNvPr id="393" name="Google Shape;393;g262dec155f9_0_333"/>
          <p:cNvSpPr/>
          <p:nvPr/>
        </p:nvSpPr>
        <p:spPr>
          <a:xfrm>
            <a:off x="-279500" y="-29933"/>
            <a:ext cx="3473813" cy="870712"/>
          </a:xfrm>
          <a:custGeom>
            <a:rect b="b" l="l" r="r" t="t"/>
            <a:pathLst>
              <a:path extrusionOk="0" h="26122" w="104217">
                <a:moveTo>
                  <a:pt x="0" y="14374"/>
                </a:moveTo>
                <a:cubicBezTo>
                  <a:pt x="2431" y="18021"/>
                  <a:pt x="7351" y="19236"/>
                  <a:pt x="11380" y="20963"/>
                </a:cubicBezTo>
                <a:cubicBezTo>
                  <a:pt x="24198" y="26457"/>
                  <a:pt x="39169" y="26889"/>
                  <a:pt x="53007" y="25156"/>
                </a:cubicBezTo>
                <a:cubicBezTo>
                  <a:pt x="71878" y="22792"/>
                  <a:pt x="85199" y="0"/>
                  <a:pt x="104217" y="0"/>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g262dec155f9_0_333"/>
          <p:cNvSpPr/>
          <p:nvPr/>
        </p:nvSpPr>
        <p:spPr>
          <a:xfrm>
            <a:off x="11842675" y="1335600"/>
            <a:ext cx="501954" cy="1774356"/>
          </a:xfrm>
          <a:custGeom>
            <a:rect b="b" l="l" r="r" t="t"/>
            <a:pathLst>
              <a:path extrusionOk="0" h="53232" w="15059">
                <a:moveTo>
                  <a:pt x="14772" y="0"/>
                </a:moveTo>
                <a:cubicBezTo>
                  <a:pt x="11801" y="0"/>
                  <a:pt x="9838" y="3538"/>
                  <a:pt x="8190" y="6010"/>
                </a:cubicBezTo>
                <a:cubicBezTo>
                  <a:pt x="4637" y="11337"/>
                  <a:pt x="973" y="17115"/>
                  <a:pt x="176" y="23468"/>
                </a:cubicBezTo>
                <a:cubicBezTo>
                  <a:pt x="-871" y="31822"/>
                  <a:pt x="3593" y="40576"/>
                  <a:pt x="8762" y="47222"/>
                </a:cubicBezTo>
                <a:cubicBezTo>
                  <a:pt x="10544" y="49512"/>
                  <a:pt x="12157" y="53232"/>
                  <a:pt x="15059" y="53232"/>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5" name="Google Shape;395;g262dec155f9_0_333"/>
          <p:cNvGrpSpPr/>
          <p:nvPr/>
        </p:nvGrpSpPr>
        <p:grpSpPr>
          <a:xfrm flipH="1">
            <a:off x="11240983" y="397188"/>
            <a:ext cx="321992" cy="321992"/>
            <a:chOff x="-1752450" y="4362450"/>
            <a:chExt cx="241500" cy="241500"/>
          </a:xfrm>
        </p:grpSpPr>
        <p:sp>
          <p:nvSpPr>
            <p:cNvPr id="396" name="Google Shape;396;g262dec155f9_0_333"/>
            <p:cNvSpPr/>
            <p:nvPr/>
          </p:nvSpPr>
          <p:spPr>
            <a:xfrm>
              <a:off x="-1752450" y="4362450"/>
              <a:ext cx="114300" cy="2415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g262dec155f9_0_333"/>
            <p:cNvSpPr/>
            <p:nvPr/>
          </p:nvSpPr>
          <p:spPr>
            <a:xfrm rot="5400000">
              <a:off x="-1688850" y="4298850"/>
              <a:ext cx="114300" cy="2415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98" name="Google Shape;398;g262dec155f9_0_333"/>
          <p:cNvGrpSpPr/>
          <p:nvPr/>
        </p:nvGrpSpPr>
        <p:grpSpPr>
          <a:xfrm>
            <a:off x="950878" y="6298644"/>
            <a:ext cx="990575" cy="101597"/>
            <a:chOff x="2647950" y="4676775"/>
            <a:chExt cx="742950" cy="76200"/>
          </a:xfrm>
        </p:grpSpPr>
        <p:sp>
          <p:nvSpPr>
            <p:cNvPr id="399" name="Google Shape;399;g262dec155f9_0_333"/>
            <p:cNvSpPr/>
            <p:nvPr/>
          </p:nvSpPr>
          <p:spPr>
            <a:xfrm>
              <a:off x="264795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g262dec155f9_0_333"/>
            <p:cNvSpPr/>
            <p:nvPr/>
          </p:nvSpPr>
          <p:spPr>
            <a:xfrm>
              <a:off x="287020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g262dec155f9_0_333"/>
            <p:cNvSpPr/>
            <p:nvPr/>
          </p:nvSpPr>
          <p:spPr>
            <a:xfrm>
              <a:off x="309245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g262dec155f9_0_333"/>
            <p:cNvSpPr/>
            <p:nvPr/>
          </p:nvSpPr>
          <p:spPr>
            <a:xfrm>
              <a:off x="331470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3" name="Google Shape;403;g262dec155f9_0_333"/>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404" name="Shape 404"/>
        <p:cNvGrpSpPr/>
        <p:nvPr/>
      </p:nvGrpSpPr>
      <p:grpSpPr>
        <a:xfrm>
          <a:off x="0" y="0"/>
          <a:ext cx="0" cy="0"/>
          <a:chOff x="0" y="0"/>
          <a:chExt cx="0" cy="0"/>
        </a:xfrm>
      </p:grpSpPr>
      <p:sp>
        <p:nvSpPr>
          <p:cNvPr id="405" name="Google Shape;405;g262dec155f9_0_349"/>
          <p:cNvSpPr txBox="1"/>
          <p:nvPr>
            <p:ph type="title"/>
          </p:nvPr>
        </p:nvSpPr>
        <p:spPr>
          <a:xfrm>
            <a:off x="960000" y="719333"/>
            <a:ext cx="102720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406" name="Google Shape;406;g262dec155f9_0_349"/>
          <p:cNvSpPr txBox="1"/>
          <p:nvPr>
            <p:ph idx="1" type="subTitle"/>
          </p:nvPr>
        </p:nvSpPr>
        <p:spPr>
          <a:xfrm>
            <a:off x="1250167" y="3469721"/>
            <a:ext cx="2900400" cy="2002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407" name="Google Shape;407;g262dec155f9_0_349"/>
          <p:cNvSpPr txBox="1"/>
          <p:nvPr>
            <p:ph idx="2" type="subTitle"/>
          </p:nvPr>
        </p:nvSpPr>
        <p:spPr>
          <a:xfrm>
            <a:off x="4645795" y="3469721"/>
            <a:ext cx="2900400" cy="2002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408" name="Google Shape;408;g262dec155f9_0_349"/>
          <p:cNvSpPr txBox="1"/>
          <p:nvPr>
            <p:ph idx="3" type="subTitle"/>
          </p:nvPr>
        </p:nvSpPr>
        <p:spPr>
          <a:xfrm>
            <a:off x="8041433" y="3469721"/>
            <a:ext cx="2900400" cy="2002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409" name="Google Shape;409;g262dec155f9_0_349"/>
          <p:cNvSpPr txBox="1"/>
          <p:nvPr>
            <p:ph idx="4" type="subTitle"/>
          </p:nvPr>
        </p:nvSpPr>
        <p:spPr>
          <a:xfrm>
            <a:off x="1250167" y="3039810"/>
            <a:ext cx="2900400" cy="6096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2800"/>
              <a:buFont typeface="Goldman"/>
              <a:buNone/>
              <a:defRPr sz="2800">
                <a:solidFill>
                  <a:schemeClr val="lt1"/>
                </a:solidFill>
                <a:latin typeface="Goldman"/>
                <a:ea typeface="Goldman"/>
                <a:cs typeface="Goldman"/>
                <a:sym typeface="Goldman"/>
              </a:defRPr>
            </a:lvl1pPr>
            <a:lvl2pPr lvl="1"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2pPr>
            <a:lvl3pPr lvl="2"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3pPr>
            <a:lvl4pPr lvl="3"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4pPr>
            <a:lvl5pPr lvl="4"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5pPr>
            <a:lvl6pPr lvl="5"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6pPr>
            <a:lvl7pPr lvl="6"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7pPr>
            <a:lvl8pPr lvl="7"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8pPr>
            <a:lvl9pPr lvl="8"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9pPr>
          </a:lstStyle>
          <a:p/>
        </p:txBody>
      </p:sp>
      <p:sp>
        <p:nvSpPr>
          <p:cNvPr id="410" name="Google Shape;410;g262dec155f9_0_349"/>
          <p:cNvSpPr txBox="1"/>
          <p:nvPr>
            <p:ph idx="5" type="subTitle"/>
          </p:nvPr>
        </p:nvSpPr>
        <p:spPr>
          <a:xfrm>
            <a:off x="4645800" y="3039810"/>
            <a:ext cx="2900400" cy="6096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2800"/>
              <a:buFont typeface="Goldman"/>
              <a:buNone/>
              <a:defRPr sz="2800">
                <a:solidFill>
                  <a:schemeClr val="lt1"/>
                </a:solidFill>
                <a:latin typeface="Goldman"/>
                <a:ea typeface="Goldman"/>
                <a:cs typeface="Goldman"/>
                <a:sym typeface="Goldman"/>
              </a:defRPr>
            </a:lvl1pPr>
            <a:lvl2pPr lvl="1"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2pPr>
            <a:lvl3pPr lvl="2"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3pPr>
            <a:lvl4pPr lvl="3"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4pPr>
            <a:lvl5pPr lvl="4"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5pPr>
            <a:lvl6pPr lvl="5"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6pPr>
            <a:lvl7pPr lvl="6"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7pPr>
            <a:lvl8pPr lvl="7"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8pPr>
            <a:lvl9pPr lvl="8"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9pPr>
          </a:lstStyle>
          <a:p/>
        </p:txBody>
      </p:sp>
      <p:sp>
        <p:nvSpPr>
          <p:cNvPr id="411" name="Google Shape;411;g262dec155f9_0_349"/>
          <p:cNvSpPr txBox="1"/>
          <p:nvPr>
            <p:ph idx="6" type="subTitle"/>
          </p:nvPr>
        </p:nvSpPr>
        <p:spPr>
          <a:xfrm>
            <a:off x="8041433" y="3039810"/>
            <a:ext cx="2900400" cy="6096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2800"/>
              <a:buFont typeface="Goldman"/>
              <a:buNone/>
              <a:defRPr sz="2800">
                <a:solidFill>
                  <a:schemeClr val="lt1"/>
                </a:solidFill>
                <a:latin typeface="Goldman"/>
                <a:ea typeface="Goldman"/>
                <a:cs typeface="Goldman"/>
                <a:sym typeface="Goldman"/>
              </a:defRPr>
            </a:lvl1pPr>
            <a:lvl2pPr lvl="1"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2pPr>
            <a:lvl3pPr lvl="2"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3pPr>
            <a:lvl4pPr lvl="3"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4pPr>
            <a:lvl5pPr lvl="4"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5pPr>
            <a:lvl6pPr lvl="5"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6pPr>
            <a:lvl7pPr lvl="6"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7pPr>
            <a:lvl8pPr lvl="7"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8pPr>
            <a:lvl9pPr lvl="8"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9pPr>
          </a:lstStyle>
          <a:p/>
        </p:txBody>
      </p:sp>
      <p:grpSp>
        <p:nvGrpSpPr>
          <p:cNvPr id="412" name="Google Shape;412;g262dec155f9_0_349"/>
          <p:cNvGrpSpPr/>
          <p:nvPr/>
        </p:nvGrpSpPr>
        <p:grpSpPr>
          <a:xfrm flipH="1">
            <a:off x="11240983" y="397188"/>
            <a:ext cx="321992" cy="321992"/>
            <a:chOff x="-1752450" y="4362450"/>
            <a:chExt cx="241500" cy="241500"/>
          </a:xfrm>
        </p:grpSpPr>
        <p:sp>
          <p:nvSpPr>
            <p:cNvPr id="413" name="Google Shape;413;g262dec155f9_0_349"/>
            <p:cNvSpPr/>
            <p:nvPr/>
          </p:nvSpPr>
          <p:spPr>
            <a:xfrm>
              <a:off x="-1752450" y="4362450"/>
              <a:ext cx="114300" cy="2415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g262dec155f9_0_349"/>
            <p:cNvSpPr/>
            <p:nvPr/>
          </p:nvSpPr>
          <p:spPr>
            <a:xfrm rot="5400000">
              <a:off x="-1688850" y="4298850"/>
              <a:ext cx="114300" cy="2415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5" name="Google Shape;415;g262dec155f9_0_349"/>
          <p:cNvGrpSpPr/>
          <p:nvPr/>
        </p:nvGrpSpPr>
        <p:grpSpPr>
          <a:xfrm>
            <a:off x="10247278" y="6404277"/>
            <a:ext cx="990575" cy="101597"/>
            <a:chOff x="2647950" y="4676775"/>
            <a:chExt cx="742950" cy="76200"/>
          </a:xfrm>
        </p:grpSpPr>
        <p:sp>
          <p:nvSpPr>
            <p:cNvPr id="416" name="Google Shape;416;g262dec155f9_0_349"/>
            <p:cNvSpPr/>
            <p:nvPr/>
          </p:nvSpPr>
          <p:spPr>
            <a:xfrm>
              <a:off x="264795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g262dec155f9_0_349"/>
            <p:cNvSpPr/>
            <p:nvPr/>
          </p:nvSpPr>
          <p:spPr>
            <a:xfrm>
              <a:off x="287020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g262dec155f9_0_349"/>
            <p:cNvSpPr/>
            <p:nvPr/>
          </p:nvSpPr>
          <p:spPr>
            <a:xfrm>
              <a:off x="309245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g262dec155f9_0_349"/>
            <p:cNvSpPr/>
            <p:nvPr/>
          </p:nvSpPr>
          <p:spPr>
            <a:xfrm>
              <a:off x="331470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0" name="Google Shape;420;g262dec155f9_0_349"/>
          <p:cNvSpPr/>
          <p:nvPr/>
        </p:nvSpPr>
        <p:spPr>
          <a:xfrm>
            <a:off x="4498200" y="6506034"/>
            <a:ext cx="3047924" cy="815280"/>
          </a:xfrm>
          <a:custGeom>
            <a:rect b="b" l="l" r="r" t="t"/>
            <a:pathLst>
              <a:path extrusionOk="0" h="24459" w="91440">
                <a:moveTo>
                  <a:pt x="0" y="24459"/>
                </a:moveTo>
                <a:cubicBezTo>
                  <a:pt x="10950" y="13509"/>
                  <a:pt x="24596" y="2378"/>
                  <a:pt x="40005" y="837"/>
                </a:cubicBezTo>
                <a:cubicBezTo>
                  <a:pt x="48854" y="-48"/>
                  <a:pt x="58095" y="-741"/>
                  <a:pt x="66675" y="1599"/>
                </a:cubicBezTo>
                <a:cubicBezTo>
                  <a:pt x="76575" y="4299"/>
                  <a:pt x="84184" y="12631"/>
                  <a:pt x="91440" y="19887"/>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g262dec155f9_0_349"/>
          <p:cNvSpPr/>
          <p:nvPr/>
        </p:nvSpPr>
        <p:spPr>
          <a:xfrm>
            <a:off x="6299200" y="6638179"/>
            <a:ext cx="1879553" cy="727815"/>
          </a:xfrm>
          <a:custGeom>
            <a:rect b="b" l="l" r="r" t="t"/>
            <a:pathLst>
              <a:path extrusionOk="0" h="21835" w="56388">
                <a:moveTo>
                  <a:pt x="0" y="12310"/>
                </a:moveTo>
                <a:cubicBezTo>
                  <a:pt x="3100" y="12310"/>
                  <a:pt x="5097" y="8778"/>
                  <a:pt x="7620" y="6976"/>
                </a:cubicBezTo>
                <a:cubicBezTo>
                  <a:pt x="13112" y="3053"/>
                  <a:pt x="19941" y="636"/>
                  <a:pt x="26670" y="118"/>
                </a:cubicBezTo>
                <a:cubicBezTo>
                  <a:pt x="38903" y="-823"/>
                  <a:pt x="50901" y="10861"/>
                  <a:pt x="56388" y="21835"/>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g262dec155f9_0_349"/>
          <p:cNvSpPr/>
          <p:nvPr/>
        </p:nvSpPr>
        <p:spPr>
          <a:xfrm>
            <a:off x="11933934" y="2654300"/>
            <a:ext cx="905744" cy="1841454"/>
          </a:xfrm>
          <a:custGeom>
            <a:rect b="b" l="l" r="r" t="t"/>
            <a:pathLst>
              <a:path extrusionOk="0" h="55245" w="27173">
                <a:moveTo>
                  <a:pt x="19934" y="0"/>
                </a:moveTo>
                <a:cubicBezTo>
                  <a:pt x="13396" y="0"/>
                  <a:pt x="5713" y="3677"/>
                  <a:pt x="2789" y="9525"/>
                </a:cubicBezTo>
                <a:cubicBezTo>
                  <a:pt x="105" y="14894"/>
                  <a:pt x="-765" y="21660"/>
                  <a:pt x="884" y="27432"/>
                </a:cubicBezTo>
                <a:cubicBezTo>
                  <a:pt x="3390" y="36205"/>
                  <a:pt x="11578" y="42317"/>
                  <a:pt x="18029" y="48768"/>
                </a:cubicBezTo>
                <a:cubicBezTo>
                  <a:pt x="20670" y="51409"/>
                  <a:pt x="25503" y="51904"/>
                  <a:pt x="27173" y="55245"/>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g262dec155f9_0_349"/>
          <p:cNvSpPr/>
          <p:nvPr/>
        </p:nvSpPr>
        <p:spPr>
          <a:xfrm>
            <a:off x="-292100" y="5575300"/>
            <a:ext cx="1485863" cy="1612860"/>
          </a:xfrm>
          <a:custGeom>
            <a:rect b="b" l="l" r="r" t="t"/>
            <a:pathLst>
              <a:path extrusionOk="0" h="48387" w="44577">
                <a:moveTo>
                  <a:pt x="0" y="0"/>
                </a:moveTo>
                <a:cubicBezTo>
                  <a:pt x="8213" y="1643"/>
                  <a:pt x="13128" y="10461"/>
                  <a:pt x="19050" y="16383"/>
                </a:cubicBezTo>
                <a:cubicBezTo>
                  <a:pt x="28699" y="26032"/>
                  <a:pt x="40262" y="35441"/>
                  <a:pt x="44577" y="48387"/>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g262dec155f9_0_349"/>
          <p:cNvSpPr/>
          <p:nvPr/>
        </p:nvSpPr>
        <p:spPr>
          <a:xfrm>
            <a:off x="-159467" y="5041900"/>
            <a:ext cx="914377" cy="2527237"/>
          </a:xfrm>
          <a:custGeom>
            <a:rect b="b" l="l" r="r" t="t"/>
            <a:pathLst>
              <a:path extrusionOk="0" h="75819" w="27432">
                <a:moveTo>
                  <a:pt x="0" y="0"/>
                </a:moveTo>
                <a:cubicBezTo>
                  <a:pt x="8891" y="8891"/>
                  <a:pt x="12792" y="22268"/>
                  <a:pt x="14859" y="34671"/>
                </a:cubicBezTo>
                <a:cubicBezTo>
                  <a:pt x="15883" y="40814"/>
                  <a:pt x="14097" y="47112"/>
                  <a:pt x="14097" y="53340"/>
                </a:cubicBezTo>
                <a:cubicBezTo>
                  <a:pt x="14097" y="62052"/>
                  <a:pt x="19167" y="73064"/>
                  <a:pt x="27432" y="75819"/>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g262dec155f9_0_349"/>
          <p:cNvSpPr/>
          <p:nvPr/>
        </p:nvSpPr>
        <p:spPr>
          <a:xfrm>
            <a:off x="-215900" y="-139700"/>
            <a:ext cx="1638259" cy="1219170"/>
          </a:xfrm>
          <a:custGeom>
            <a:rect b="b" l="l" r="r" t="t"/>
            <a:pathLst>
              <a:path extrusionOk="0" h="36576" w="49149">
                <a:moveTo>
                  <a:pt x="0" y="36576"/>
                </a:moveTo>
                <a:cubicBezTo>
                  <a:pt x="7953" y="36576"/>
                  <a:pt x="17856" y="35047"/>
                  <a:pt x="22479" y="28575"/>
                </a:cubicBezTo>
                <a:cubicBezTo>
                  <a:pt x="30052" y="17973"/>
                  <a:pt x="36120" y="0"/>
                  <a:pt x="49149" y="0"/>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g262dec155f9_0_349"/>
          <p:cNvSpPr/>
          <p:nvPr/>
        </p:nvSpPr>
        <p:spPr>
          <a:xfrm>
            <a:off x="-152400" y="-317500"/>
            <a:ext cx="1142971" cy="1219170"/>
          </a:xfrm>
          <a:custGeom>
            <a:rect b="b" l="l" r="r" t="t"/>
            <a:pathLst>
              <a:path extrusionOk="0" h="36576" w="34290">
                <a:moveTo>
                  <a:pt x="0" y="36576"/>
                </a:moveTo>
                <a:cubicBezTo>
                  <a:pt x="5425" y="36576"/>
                  <a:pt x="11851" y="35098"/>
                  <a:pt x="15240" y="30861"/>
                </a:cubicBezTo>
                <a:cubicBezTo>
                  <a:pt x="22792" y="21421"/>
                  <a:pt x="23477" y="5406"/>
                  <a:pt x="34290" y="0"/>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g262dec155f9_0_349"/>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428" name="Shape 428"/>
        <p:cNvGrpSpPr/>
        <p:nvPr/>
      </p:nvGrpSpPr>
      <p:grpSpPr>
        <a:xfrm>
          <a:off x="0" y="0"/>
          <a:ext cx="0" cy="0"/>
          <a:chOff x="0" y="0"/>
          <a:chExt cx="0" cy="0"/>
        </a:xfrm>
      </p:grpSpPr>
      <p:sp>
        <p:nvSpPr>
          <p:cNvPr id="429" name="Google Shape;429;g262dec155f9_0_372"/>
          <p:cNvSpPr txBox="1"/>
          <p:nvPr>
            <p:ph type="title"/>
          </p:nvPr>
        </p:nvSpPr>
        <p:spPr>
          <a:xfrm>
            <a:off x="960000" y="719333"/>
            <a:ext cx="102720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430" name="Google Shape;430;g262dec155f9_0_372"/>
          <p:cNvSpPr txBox="1"/>
          <p:nvPr>
            <p:ph idx="1" type="subTitle"/>
          </p:nvPr>
        </p:nvSpPr>
        <p:spPr>
          <a:xfrm>
            <a:off x="1934967" y="2479899"/>
            <a:ext cx="3918000" cy="11457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431" name="Google Shape;431;g262dec155f9_0_372"/>
          <p:cNvSpPr txBox="1"/>
          <p:nvPr>
            <p:ph idx="2" type="subTitle"/>
          </p:nvPr>
        </p:nvSpPr>
        <p:spPr>
          <a:xfrm>
            <a:off x="7323044" y="2479899"/>
            <a:ext cx="3918000" cy="11457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432" name="Google Shape;432;g262dec155f9_0_372"/>
          <p:cNvSpPr txBox="1"/>
          <p:nvPr>
            <p:ph idx="3" type="subTitle"/>
          </p:nvPr>
        </p:nvSpPr>
        <p:spPr>
          <a:xfrm>
            <a:off x="1934967" y="4789866"/>
            <a:ext cx="3918000" cy="11457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433" name="Google Shape;433;g262dec155f9_0_372"/>
          <p:cNvSpPr txBox="1"/>
          <p:nvPr>
            <p:ph idx="4" type="subTitle"/>
          </p:nvPr>
        </p:nvSpPr>
        <p:spPr>
          <a:xfrm>
            <a:off x="7323044" y="4789866"/>
            <a:ext cx="3918000" cy="11457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434" name="Google Shape;434;g262dec155f9_0_372"/>
          <p:cNvSpPr txBox="1"/>
          <p:nvPr>
            <p:ph idx="5" type="subTitle"/>
          </p:nvPr>
        </p:nvSpPr>
        <p:spPr>
          <a:xfrm>
            <a:off x="1934950" y="2041767"/>
            <a:ext cx="3918000" cy="6096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2800"/>
              <a:buFont typeface="Goldman"/>
              <a:buNone/>
              <a:defRPr sz="2800">
                <a:solidFill>
                  <a:schemeClr val="lt1"/>
                </a:solidFill>
                <a:latin typeface="Goldman"/>
                <a:ea typeface="Goldman"/>
                <a:cs typeface="Goldman"/>
                <a:sym typeface="Goldman"/>
              </a:defRPr>
            </a:lvl1pPr>
            <a:lvl2pPr lvl="1"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2pPr>
            <a:lvl3pPr lvl="2"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3pPr>
            <a:lvl4pPr lvl="3"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4pPr>
            <a:lvl5pPr lvl="4"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5pPr>
            <a:lvl6pPr lvl="5"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6pPr>
            <a:lvl7pPr lvl="6"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7pPr>
            <a:lvl8pPr lvl="7"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8pPr>
            <a:lvl9pPr lvl="8"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9pPr>
          </a:lstStyle>
          <a:p/>
        </p:txBody>
      </p:sp>
      <p:sp>
        <p:nvSpPr>
          <p:cNvPr id="435" name="Google Shape;435;g262dec155f9_0_372"/>
          <p:cNvSpPr txBox="1"/>
          <p:nvPr>
            <p:ph idx="6" type="subTitle"/>
          </p:nvPr>
        </p:nvSpPr>
        <p:spPr>
          <a:xfrm>
            <a:off x="1934967" y="4361900"/>
            <a:ext cx="3918000" cy="6096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2800"/>
              <a:buFont typeface="Goldman"/>
              <a:buNone/>
              <a:defRPr sz="2800">
                <a:solidFill>
                  <a:schemeClr val="lt1"/>
                </a:solidFill>
                <a:latin typeface="Goldman"/>
                <a:ea typeface="Goldman"/>
                <a:cs typeface="Goldman"/>
                <a:sym typeface="Goldman"/>
              </a:defRPr>
            </a:lvl1pPr>
            <a:lvl2pPr lvl="1"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2pPr>
            <a:lvl3pPr lvl="2"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3pPr>
            <a:lvl4pPr lvl="3"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4pPr>
            <a:lvl5pPr lvl="4"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5pPr>
            <a:lvl6pPr lvl="5"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6pPr>
            <a:lvl7pPr lvl="6"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7pPr>
            <a:lvl8pPr lvl="7"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8pPr>
            <a:lvl9pPr lvl="8"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9pPr>
          </a:lstStyle>
          <a:p/>
        </p:txBody>
      </p:sp>
      <p:sp>
        <p:nvSpPr>
          <p:cNvPr id="436" name="Google Shape;436;g262dec155f9_0_372"/>
          <p:cNvSpPr txBox="1"/>
          <p:nvPr>
            <p:ph idx="7" type="subTitle"/>
          </p:nvPr>
        </p:nvSpPr>
        <p:spPr>
          <a:xfrm>
            <a:off x="7323005" y="2041767"/>
            <a:ext cx="3918000" cy="6096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2800"/>
              <a:buFont typeface="Goldman"/>
              <a:buNone/>
              <a:defRPr sz="2800">
                <a:solidFill>
                  <a:schemeClr val="lt1"/>
                </a:solidFill>
                <a:latin typeface="Goldman"/>
                <a:ea typeface="Goldman"/>
                <a:cs typeface="Goldman"/>
                <a:sym typeface="Goldman"/>
              </a:defRPr>
            </a:lvl1pPr>
            <a:lvl2pPr lvl="1"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2pPr>
            <a:lvl3pPr lvl="2"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3pPr>
            <a:lvl4pPr lvl="3"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4pPr>
            <a:lvl5pPr lvl="4"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5pPr>
            <a:lvl6pPr lvl="5"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6pPr>
            <a:lvl7pPr lvl="6"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7pPr>
            <a:lvl8pPr lvl="7"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8pPr>
            <a:lvl9pPr lvl="8"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9pPr>
          </a:lstStyle>
          <a:p/>
        </p:txBody>
      </p:sp>
      <p:sp>
        <p:nvSpPr>
          <p:cNvPr id="437" name="Google Shape;437;g262dec155f9_0_372"/>
          <p:cNvSpPr txBox="1"/>
          <p:nvPr>
            <p:ph idx="8" type="subTitle"/>
          </p:nvPr>
        </p:nvSpPr>
        <p:spPr>
          <a:xfrm>
            <a:off x="7323009" y="4361900"/>
            <a:ext cx="3918000" cy="6096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2800"/>
              <a:buFont typeface="Goldman"/>
              <a:buNone/>
              <a:defRPr sz="2800">
                <a:solidFill>
                  <a:schemeClr val="lt1"/>
                </a:solidFill>
                <a:latin typeface="Goldman"/>
                <a:ea typeface="Goldman"/>
                <a:cs typeface="Goldman"/>
                <a:sym typeface="Goldman"/>
              </a:defRPr>
            </a:lvl1pPr>
            <a:lvl2pPr lvl="1"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2pPr>
            <a:lvl3pPr lvl="2"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3pPr>
            <a:lvl4pPr lvl="3"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4pPr>
            <a:lvl5pPr lvl="4"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5pPr>
            <a:lvl6pPr lvl="5"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6pPr>
            <a:lvl7pPr lvl="6"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7pPr>
            <a:lvl8pPr lvl="7"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8pPr>
            <a:lvl9pPr lvl="8"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9pPr>
          </a:lstStyle>
          <a:p/>
        </p:txBody>
      </p:sp>
      <p:sp>
        <p:nvSpPr>
          <p:cNvPr id="438" name="Google Shape;438;g262dec155f9_0_372"/>
          <p:cNvSpPr/>
          <p:nvPr/>
        </p:nvSpPr>
        <p:spPr>
          <a:xfrm>
            <a:off x="-711200" y="5689600"/>
            <a:ext cx="1282668" cy="1600160"/>
          </a:xfrm>
          <a:custGeom>
            <a:rect b="b" l="l" r="r" t="t"/>
            <a:pathLst>
              <a:path extrusionOk="0" h="48006" w="38481">
                <a:moveTo>
                  <a:pt x="0" y="0"/>
                </a:moveTo>
                <a:cubicBezTo>
                  <a:pt x="12200" y="3050"/>
                  <a:pt x="23382" y="12378"/>
                  <a:pt x="29718" y="23241"/>
                </a:cubicBezTo>
                <a:cubicBezTo>
                  <a:pt x="34130" y="30805"/>
                  <a:pt x="34565" y="40174"/>
                  <a:pt x="38481" y="48006"/>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g262dec155f9_0_372"/>
          <p:cNvSpPr/>
          <p:nvPr/>
        </p:nvSpPr>
        <p:spPr>
          <a:xfrm>
            <a:off x="-711200" y="6252908"/>
            <a:ext cx="2108147" cy="1036874"/>
          </a:xfrm>
          <a:custGeom>
            <a:rect b="b" l="l" r="r" t="t"/>
            <a:pathLst>
              <a:path extrusionOk="0" h="31107" w="63246">
                <a:moveTo>
                  <a:pt x="0" y="10119"/>
                </a:moveTo>
                <a:cubicBezTo>
                  <a:pt x="4954" y="7147"/>
                  <a:pt x="8874" y="1995"/>
                  <a:pt x="14478" y="594"/>
                </a:cubicBezTo>
                <a:cubicBezTo>
                  <a:pt x="20963" y="-1027"/>
                  <a:pt x="29183" y="821"/>
                  <a:pt x="33909" y="5547"/>
                </a:cubicBezTo>
                <a:cubicBezTo>
                  <a:pt x="40450" y="12088"/>
                  <a:pt x="46078" y="19767"/>
                  <a:pt x="53721" y="24978"/>
                </a:cubicBezTo>
                <a:cubicBezTo>
                  <a:pt x="56780" y="27064"/>
                  <a:pt x="59934" y="32349"/>
                  <a:pt x="63246" y="30693"/>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g262dec155f9_0_372"/>
          <p:cNvSpPr/>
          <p:nvPr/>
        </p:nvSpPr>
        <p:spPr>
          <a:xfrm>
            <a:off x="11859434" y="3560053"/>
            <a:ext cx="840546" cy="2619635"/>
          </a:xfrm>
          <a:custGeom>
            <a:rect b="b" l="l" r="r" t="t"/>
            <a:pathLst>
              <a:path extrusionOk="0" h="78591" w="25217">
                <a:moveTo>
                  <a:pt x="17978" y="486"/>
                </a:moveTo>
                <a:cubicBezTo>
                  <a:pt x="15184" y="486"/>
                  <a:pt x="12190" y="-552"/>
                  <a:pt x="9596" y="486"/>
                </a:cubicBezTo>
                <a:cubicBezTo>
                  <a:pt x="6002" y="1924"/>
                  <a:pt x="4226" y="6099"/>
                  <a:pt x="1976" y="9249"/>
                </a:cubicBezTo>
                <a:cubicBezTo>
                  <a:pt x="-3052" y="16289"/>
                  <a:pt x="3500" y="26506"/>
                  <a:pt x="3500" y="35157"/>
                </a:cubicBezTo>
                <a:cubicBezTo>
                  <a:pt x="3500" y="41021"/>
                  <a:pt x="291" y="47066"/>
                  <a:pt x="1976" y="52683"/>
                </a:cubicBezTo>
                <a:cubicBezTo>
                  <a:pt x="4377" y="60688"/>
                  <a:pt x="10546" y="67373"/>
                  <a:pt x="16835" y="72876"/>
                </a:cubicBezTo>
                <a:cubicBezTo>
                  <a:pt x="19380" y="75103"/>
                  <a:pt x="23341" y="75777"/>
                  <a:pt x="25217" y="78591"/>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g262dec155f9_0_372"/>
          <p:cNvSpPr/>
          <p:nvPr/>
        </p:nvSpPr>
        <p:spPr>
          <a:xfrm>
            <a:off x="11568781" y="3949700"/>
            <a:ext cx="978809" cy="3301917"/>
          </a:xfrm>
          <a:custGeom>
            <a:rect b="b" l="l" r="r" t="t"/>
            <a:pathLst>
              <a:path extrusionOk="0" h="99060" w="29365">
                <a:moveTo>
                  <a:pt x="29365" y="0"/>
                </a:moveTo>
                <a:cubicBezTo>
                  <a:pt x="16156" y="0"/>
                  <a:pt x="2999" y="14099"/>
                  <a:pt x="409" y="27051"/>
                </a:cubicBezTo>
                <a:cubicBezTo>
                  <a:pt x="-2144" y="39814"/>
                  <a:pt x="9998" y="51504"/>
                  <a:pt x="11839" y="64389"/>
                </a:cubicBezTo>
                <a:cubicBezTo>
                  <a:pt x="12792" y="71057"/>
                  <a:pt x="14451" y="78105"/>
                  <a:pt x="12601" y="84582"/>
                </a:cubicBezTo>
                <a:cubicBezTo>
                  <a:pt x="11162" y="89617"/>
                  <a:pt x="8161" y="94092"/>
                  <a:pt x="6505" y="99060"/>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g262dec155f9_0_372"/>
          <p:cNvSpPr/>
          <p:nvPr/>
        </p:nvSpPr>
        <p:spPr>
          <a:xfrm>
            <a:off x="5905500" y="-562800"/>
            <a:ext cx="3174921" cy="1061707"/>
          </a:xfrm>
          <a:custGeom>
            <a:rect b="b" l="l" r="r" t="t"/>
            <a:pathLst>
              <a:path extrusionOk="0" h="31852" w="95250">
                <a:moveTo>
                  <a:pt x="0" y="2667"/>
                </a:moveTo>
                <a:cubicBezTo>
                  <a:pt x="12952" y="18209"/>
                  <a:pt x="33192" y="33455"/>
                  <a:pt x="53340" y="31623"/>
                </a:cubicBezTo>
                <a:cubicBezTo>
                  <a:pt x="63804" y="30672"/>
                  <a:pt x="73128" y="23830"/>
                  <a:pt x="81534" y="17526"/>
                </a:cubicBezTo>
                <a:cubicBezTo>
                  <a:pt x="84082" y="15615"/>
                  <a:pt x="88045" y="15968"/>
                  <a:pt x="90297" y="13716"/>
                </a:cubicBezTo>
                <a:cubicBezTo>
                  <a:pt x="93734" y="10279"/>
                  <a:pt x="95250" y="4861"/>
                  <a:pt x="95250" y="0"/>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g262dec155f9_0_372"/>
          <p:cNvSpPr/>
          <p:nvPr/>
        </p:nvSpPr>
        <p:spPr>
          <a:xfrm>
            <a:off x="7454900" y="-215900"/>
            <a:ext cx="3200320" cy="955076"/>
          </a:xfrm>
          <a:custGeom>
            <a:rect b="b" l="l" r="r" t="t"/>
            <a:pathLst>
              <a:path extrusionOk="0" h="28653" w="96012">
                <a:moveTo>
                  <a:pt x="0" y="0"/>
                </a:moveTo>
                <a:cubicBezTo>
                  <a:pt x="14156" y="7078"/>
                  <a:pt x="22751" y="26065"/>
                  <a:pt x="38481" y="27813"/>
                </a:cubicBezTo>
                <a:cubicBezTo>
                  <a:pt x="45182" y="28558"/>
                  <a:pt x="52644" y="29685"/>
                  <a:pt x="58674" y="26670"/>
                </a:cubicBezTo>
                <a:cubicBezTo>
                  <a:pt x="66951" y="22532"/>
                  <a:pt x="71989" y="13810"/>
                  <a:pt x="78867" y="7620"/>
                </a:cubicBezTo>
                <a:cubicBezTo>
                  <a:pt x="83408" y="3533"/>
                  <a:pt x="91692" y="5463"/>
                  <a:pt x="96012" y="1143"/>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4" name="Google Shape;444;g262dec155f9_0_372"/>
          <p:cNvGrpSpPr/>
          <p:nvPr/>
        </p:nvGrpSpPr>
        <p:grpSpPr>
          <a:xfrm flipH="1">
            <a:off x="10250546" y="397177"/>
            <a:ext cx="990575" cy="101597"/>
            <a:chOff x="2647950" y="4676775"/>
            <a:chExt cx="742950" cy="76200"/>
          </a:xfrm>
        </p:grpSpPr>
        <p:sp>
          <p:nvSpPr>
            <p:cNvPr id="445" name="Google Shape;445;g262dec155f9_0_372"/>
            <p:cNvSpPr/>
            <p:nvPr/>
          </p:nvSpPr>
          <p:spPr>
            <a:xfrm>
              <a:off x="264795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g262dec155f9_0_372"/>
            <p:cNvSpPr/>
            <p:nvPr/>
          </p:nvSpPr>
          <p:spPr>
            <a:xfrm>
              <a:off x="287020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g262dec155f9_0_372"/>
            <p:cNvSpPr/>
            <p:nvPr/>
          </p:nvSpPr>
          <p:spPr>
            <a:xfrm>
              <a:off x="309245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g262dec155f9_0_372"/>
            <p:cNvSpPr/>
            <p:nvPr/>
          </p:nvSpPr>
          <p:spPr>
            <a:xfrm>
              <a:off x="331470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49" name="Google Shape;449;g262dec155f9_0_372"/>
          <p:cNvGrpSpPr/>
          <p:nvPr/>
        </p:nvGrpSpPr>
        <p:grpSpPr>
          <a:xfrm>
            <a:off x="629025" y="397188"/>
            <a:ext cx="321992" cy="321992"/>
            <a:chOff x="-1752450" y="4362450"/>
            <a:chExt cx="241500" cy="241500"/>
          </a:xfrm>
        </p:grpSpPr>
        <p:sp>
          <p:nvSpPr>
            <p:cNvPr id="450" name="Google Shape;450;g262dec155f9_0_372"/>
            <p:cNvSpPr/>
            <p:nvPr/>
          </p:nvSpPr>
          <p:spPr>
            <a:xfrm>
              <a:off x="-1752450" y="4362450"/>
              <a:ext cx="114300" cy="2415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g262dec155f9_0_372"/>
            <p:cNvSpPr/>
            <p:nvPr/>
          </p:nvSpPr>
          <p:spPr>
            <a:xfrm rot="5400000">
              <a:off x="-1688850" y="4298850"/>
              <a:ext cx="114300" cy="2415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2" name="Google Shape;452;g262dec155f9_0_372"/>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82" name="Shape 82"/>
        <p:cNvGrpSpPr/>
        <p:nvPr/>
      </p:nvGrpSpPr>
      <p:grpSpPr>
        <a:xfrm>
          <a:off x="0" y="0"/>
          <a:ext cx="0" cy="0"/>
          <a:chOff x="0" y="0"/>
          <a:chExt cx="0" cy="0"/>
        </a:xfrm>
      </p:grpSpPr>
      <p:grpSp>
        <p:nvGrpSpPr>
          <p:cNvPr id="83" name="Google Shape;83;g262dec155f9_0_486"/>
          <p:cNvGrpSpPr/>
          <p:nvPr/>
        </p:nvGrpSpPr>
        <p:grpSpPr>
          <a:xfrm flipH="1">
            <a:off x="11240983" y="397188"/>
            <a:ext cx="321992" cy="321992"/>
            <a:chOff x="-1752450" y="4362450"/>
            <a:chExt cx="241500" cy="241500"/>
          </a:xfrm>
        </p:grpSpPr>
        <p:sp>
          <p:nvSpPr>
            <p:cNvPr id="84" name="Google Shape;84;g262dec155f9_0_486"/>
            <p:cNvSpPr/>
            <p:nvPr/>
          </p:nvSpPr>
          <p:spPr>
            <a:xfrm>
              <a:off x="-1752450" y="4362450"/>
              <a:ext cx="114300" cy="2415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g262dec155f9_0_486"/>
            <p:cNvSpPr/>
            <p:nvPr/>
          </p:nvSpPr>
          <p:spPr>
            <a:xfrm rot="5400000">
              <a:off x="-1688850" y="4298850"/>
              <a:ext cx="114300" cy="2415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6" name="Google Shape;86;g262dec155f9_0_486"/>
          <p:cNvGrpSpPr/>
          <p:nvPr/>
        </p:nvGrpSpPr>
        <p:grpSpPr>
          <a:xfrm>
            <a:off x="950878" y="6404277"/>
            <a:ext cx="990575" cy="101597"/>
            <a:chOff x="2647950" y="4676775"/>
            <a:chExt cx="742950" cy="76200"/>
          </a:xfrm>
        </p:grpSpPr>
        <p:sp>
          <p:nvSpPr>
            <p:cNvPr id="87" name="Google Shape;87;g262dec155f9_0_486"/>
            <p:cNvSpPr/>
            <p:nvPr/>
          </p:nvSpPr>
          <p:spPr>
            <a:xfrm>
              <a:off x="2647950" y="4676775"/>
              <a:ext cx="76200" cy="762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g262dec155f9_0_486"/>
            <p:cNvSpPr/>
            <p:nvPr/>
          </p:nvSpPr>
          <p:spPr>
            <a:xfrm>
              <a:off x="2870200" y="4676775"/>
              <a:ext cx="76200" cy="762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g262dec155f9_0_486"/>
            <p:cNvSpPr/>
            <p:nvPr/>
          </p:nvSpPr>
          <p:spPr>
            <a:xfrm>
              <a:off x="3092450" y="4676775"/>
              <a:ext cx="76200" cy="762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g262dec155f9_0_486"/>
            <p:cNvSpPr/>
            <p:nvPr/>
          </p:nvSpPr>
          <p:spPr>
            <a:xfrm>
              <a:off x="3314700" y="4676775"/>
              <a:ext cx="76200" cy="762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1" name="Google Shape;91;g262dec155f9_0_486"/>
          <p:cNvGrpSpPr/>
          <p:nvPr/>
        </p:nvGrpSpPr>
        <p:grpSpPr>
          <a:xfrm flipH="1">
            <a:off x="7435972" y="2138878"/>
            <a:ext cx="4127070" cy="4719349"/>
            <a:chOff x="123998" y="1604199"/>
            <a:chExt cx="3095380" cy="3539600"/>
          </a:xfrm>
        </p:grpSpPr>
        <p:grpSp>
          <p:nvGrpSpPr>
            <p:cNvPr id="92" name="Google Shape;92;g262dec155f9_0_486"/>
            <p:cNvGrpSpPr/>
            <p:nvPr/>
          </p:nvGrpSpPr>
          <p:grpSpPr>
            <a:xfrm>
              <a:off x="123998" y="1604199"/>
              <a:ext cx="1665589" cy="3538917"/>
              <a:chOff x="3733925" y="3400424"/>
              <a:chExt cx="1079728" cy="2294274"/>
            </a:xfrm>
          </p:grpSpPr>
          <p:sp>
            <p:nvSpPr>
              <p:cNvPr id="93" name="Google Shape;93;g262dec155f9_0_486"/>
              <p:cNvSpPr/>
              <p:nvPr/>
            </p:nvSpPr>
            <p:spPr>
              <a:xfrm>
                <a:off x="3733925" y="3445303"/>
                <a:ext cx="1079728" cy="42375"/>
              </a:xfrm>
              <a:custGeom>
                <a:rect b="b" l="l" r="r" t="t"/>
                <a:pathLst>
                  <a:path extrusionOk="0" h="964" w="24563">
                    <a:moveTo>
                      <a:pt x="1" y="1"/>
                    </a:moveTo>
                    <a:lnTo>
                      <a:pt x="1" y="964"/>
                    </a:lnTo>
                    <a:lnTo>
                      <a:pt x="24562" y="964"/>
                    </a:lnTo>
                    <a:lnTo>
                      <a:pt x="2456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g262dec155f9_0_486"/>
              <p:cNvSpPr/>
              <p:nvPr/>
            </p:nvSpPr>
            <p:spPr>
              <a:xfrm>
                <a:off x="4252166" y="3400424"/>
                <a:ext cx="43254" cy="2294274"/>
              </a:xfrm>
              <a:custGeom>
                <a:rect b="b" l="l" r="r" t="t"/>
                <a:pathLst>
                  <a:path extrusionOk="0" h="52193" w="984">
                    <a:moveTo>
                      <a:pt x="0" y="1"/>
                    </a:moveTo>
                    <a:lnTo>
                      <a:pt x="0" y="52193"/>
                    </a:lnTo>
                    <a:lnTo>
                      <a:pt x="983" y="52193"/>
                    </a:lnTo>
                    <a:lnTo>
                      <a:pt x="983"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g262dec155f9_0_486"/>
              <p:cNvSpPr/>
              <p:nvPr/>
            </p:nvSpPr>
            <p:spPr>
              <a:xfrm>
                <a:off x="3761178" y="3401523"/>
                <a:ext cx="83036" cy="80047"/>
              </a:xfrm>
              <a:custGeom>
                <a:rect b="b" l="l" r="r" t="t"/>
                <a:pathLst>
                  <a:path extrusionOk="0" h="1821" w="1889">
                    <a:moveTo>
                      <a:pt x="945" y="1"/>
                    </a:moveTo>
                    <a:cubicBezTo>
                      <a:pt x="473" y="1"/>
                      <a:pt x="1" y="304"/>
                      <a:pt x="10" y="911"/>
                    </a:cubicBezTo>
                    <a:cubicBezTo>
                      <a:pt x="1" y="1517"/>
                      <a:pt x="473" y="1820"/>
                      <a:pt x="945" y="1820"/>
                    </a:cubicBezTo>
                    <a:cubicBezTo>
                      <a:pt x="1416" y="1820"/>
                      <a:pt x="1888" y="1517"/>
                      <a:pt x="1879" y="911"/>
                    </a:cubicBezTo>
                    <a:cubicBezTo>
                      <a:pt x="1888" y="304"/>
                      <a:pt x="1416" y="1"/>
                      <a:pt x="94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g262dec155f9_0_486"/>
              <p:cNvSpPr/>
              <p:nvPr/>
            </p:nvSpPr>
            <p:spPr>
              <a:xfrm>
                <a:off x="4703374" y="3401523"/>
                <a:ext cx="82992" cy="80047"/>
              </a:xfrm>
              <a:custGeom>
                <a:rect b="b" l="l" r="r" t="t"/>
                <a:pathLst>
                  <a:path extrusionOk="0" h="1821" w="1888">
                    <a:moveTo>
                      <a:pt x="944" y="1"/>
                    </a:moveTo>
                    <a:cubicBezTo>
                      <a:pt x="472" y="1"/>
                      <a:pt x="0" y="304"/>
                      <a:pt x="9" y="911"/>
                    </a:cubicBezTo>
                    <a:cubicBezTo>
                      <a:pt x="0" y="1517"/>
                      <a:pt x="472" y="1820"/>
                      <a:pt x="944" y="1820"/>
                    </a:cubicBezTo>
                    <a:cubicBezTo>
                      <a:pt x="1416" y="1820"/>
                      <a:pt x="1887" y="1517"/>
                      <a:pt x="1878" y="911"/>
                    </a:cubicBezTo>
                    <a:cubicBezTo>
                      <a:pt x="1887" y="304"/>
                      <a:pt x="1416" y="1"/>
                      <a:pt x="944"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7" name="Google Shape;97;g262dec155f9_0_486"/>
            <p:cNvGrpSpPr/>
            <p:nvPr/>
          </p:nvGrpSpPr>
          <p:grpSpPr>
            <a:xfrm>
              <a:off x="1415091" y="2586831"/>
              <a:ext cx="1203249" cy="2556968"/>
              <a:chOff x="3733925" y="3400424"/>
              <a:chExt cx="1079728" cy="2294274"/>
            </a:xfrm>
          </p:grpSpPr>
          <p:sp>
            <p:nvSpPr>
              <p:cNvPr id="98" name="Google Shape;98;g262dec155f9_0_486"/>
              <p:cNvSpPr/>
              <p:nvPr/>
            </p:nvSpPr>
            <p:spPr>
              <a:xfrm>
                <a:off x="3733925" y="3445303"/>
                <a:ext cx="1079728" cy="42375"/>
              </a:xfrm>
              <a:custGeom>
                <a:rect b="b" l="l" r="r" t="t"/>
                <a:pathLst>
                  <a:path extrusionOk="0" h="964" w="24563">
                    <a:moveTo>
                      <a:pt x="1" y="1"/>
                    </a:moveTo>
                    <a:lnTo>
                      <a:pt x="1" y="964"/>
                    </a:lnTo>
                    <a:lnTo>
                      <a:pt x="24562" y="964"/>
                    </a:lnTo>
                    <a:lnTo>
                      <a:pt x="2456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g262dec155f9_0_486"/>
              <p:cNvSpPr/>
              <p:nvPr/>
            </p:nvSpPr>
            <p:spPr>
              <a:xfrm>
                <a:off x="4252166" y="3400424"/>
                <a:ext cx="43254" cy="2294274"/>
              </a:xfrm>
              <a:custGeom>
                <a:rect b="b" l="l" r="r" t="t"/>
                <a:pathLst>
                  <a:path extrusionOk="0" h="52193" w="984">
                    <a:moveTo>
                      <a:pt x="0" y="1"/>
                    </a:moveTo>
                    <a:lnTo>
                      <a:pt x="0" y="52193"/>
                    </a:lnTo>
                    <a:lnTo>
                      <a:pt x="983" y="52193"/>
                    </a:lnTo>
                    <a:lnTo>
                      <a:pt x="983"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g262dec155f9_0_486"/>
              <p:cNvSpPr/>
              <p:nvPr/>
            </p:nvSpPr>
            <p:spPr>
              <a:xfrm>
                <a:off x="3761178" y="3401523"/>
                <a:ext cx="83036" cy="80047"/>
              </a:xfrm>
              <a:custGeom>
                <a:rect b="b" l="l" r="r" t="t"/>
                <a:pathLst>
                  <a:path extrusionOk="0" h="1821" w="1889">
                    <a:moveTo>
                      <a:pt x="945" y="1"/>
                    </a:moveTo>
                    <a:cubicBezTo>
                      <a:pt x="473" y="1"/>
                      <a:pt x="1" y="304"/>
                      <a:pt x="10" y="911"/>
                    </a:cubicBezTo>
                    <a:cubicBezTo>
                      <a:pt x="1" y="1517"/>
                      <a:pt x="473" y="1820"/>
                      <a:pt x="945" y="1820"/>
                    </a:cubicBezTo>
                    <a:cubicBezTo>
                      <a:pt x="1416" y="1820"/>
                      <a:pt x="1888" y="1517"/>
                      <a:pt x="1879" y="911"/>
                    </a:cubicBezTo>
                    <a:cubicBezTo>
                      <a:pt x="1888" y="304"/>
                      <a:pt x="1416" y="1"/>
                      <a:pt x="94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g262dec155f9_0_486"/>
              <p:cNvSpPr/>
              <p:nvPr/>
            </p:nvSpPr>
            <p:spPr>
              <a:xfrm>
                <a:off x="4703374" y="3401523"/>
                <a:ext cx="82992" cy="80047"/>
              </a:xfrm>
              <a:custGeom>
                <a:rect b="b" l="l" r="r" t="t"/>
                <a:pathLst>
                  <a:path extrusionOk="0" h="1821" w="1888">
                    <a:moveTo>
                      <a:pt x="944" y="1"/>
                    </a:moveTo>
                    <a:cubicBezTo>
                      <a:pt x="472" y="1"/>
                      <a:pt x="0" y="304"/>
                      <a:pt x="9" y="911"/>
                    </a:cubicBezTo>
                    <a:cubicBezTo>
                      <a:pt x="0" y="1517"/>
                      <a:pt x="472" y="1820"/>
                      <a:pt x="944" y="1820"/>
                    </a:cubicBezTo>
                    <a:cubicBezTo>
                      <a:pt x="1416" y="1820"/>
                      <a:pt x="1887" y="1517"/>
                      <a:pt x="1878" y="911"/>
                    </a:cubicBezTo>
                    <a:cubicBezTo>
                      <a:pt x="1887" y="304"/>
                      <a:pt x="1416" y="1"/>
                      <a:pt x="944"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2" name="Google Shape;102;g262dec155f9_0_486"/>
            <p:cNvSpPr/>
            <p:nvPr/>
          </p:nvSpPr>
          <p:spPr>
            <a:xfrm>
              <a:off x="233272" y="1668407"/>
              <a:ext cx="1212175" cy="965991"/>
            </a:xfrm>
            <a:custGeom>
              <a:rect b="b" l="l" r="r" t="t"/>
              <a:pathLst>
                <a:path extrusionOk="0" h="25050" w="31432">
                  <a:moveTo>
                    <a:pt x="0" y="0"/>
                  </a:moveTo>
                  <a:cubicBezTo>
                    <a:pt x="8720" y="10171"/>
                    <a:pt x="18137" y="23393"/>
                    <a:pt x="31432" y="25050"/>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g262dec155f9_0_486"/>
            <p:cNvSpPr/>
            <p:nvPr/>
          </p:nvSpPr>
          <p:spPr>
            <a:xfrm>
              <a:off x="218575" y="1657375"/>
              <a:ext cx="2342385" cy="966016"/>
            </a:xfrm>
            <a:custGeom>
              <a:rect b="b" l="l" r="r" t="t"/>
              <a:pathLst>
                <a:path extrusionOk="0" h="24670" w="58769">
                  <a:moveTo>
                    <a:pt x="0" y="0"/>
                  </a:moveTo>
                  <a:cubicBezTo>
                    <a:pt x="16766" y="13049"/>
                    <a:pt x="39766" y="15169"/>
                    <a:pt x="58769" y="24670"/>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g262dec155f9_0_486"/>
            <p:cNvSpPr/>
            <p:nvPr/>
          </p:nvSpPr>
          <p:spPr>
            <a:xfrm>
              <a:off x="1489480" y="1661050"/>
              <a:ext cx="203630" cy="966016"/>
            </a:xfrm>
            <a:custGeom>
              <a:rect b="b" l="l" r="r" t="t"/>
              <a:pathLst>
                <a:path extrusionOk="0" h="24670" w="7184">
                  <a:moveTo>
                    <a:pt x="7049" y="0"/>
                  </a:moveTo>
                  <a:cubicBezTo>
                    <a:pt x="7897" y="8510"/>
                    <a:pt x="3825" y="17020"/>
                    <a:pt x="0" y="24670"/>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g262dec155f9_0_486"/>
            <p:cNvSpPr/>
            <p:nvPr/>
          </p:nvSpPr>
          <p:spPr>
            <a:xfrm>
              <a:off x="1702600" y="1719800"/>
              <a:ext cx="858354" cy="914591"/>
            </a:xfrm>
            <a:custGeom>
              <a:rect b="b" l="l" r="r" t="t"/>
              <a:pathLst>
                <a:path extrusionOk="0" h="23241" w="20193">
                  <a:moveTo>
                    <a:pt x="20193" y="23241"/>
                  </a:moveTo>
                  <a:cubicBezTo>
                    <a:pt x="15103" y="14330"/>
                    <a:pt x="3239" y="9738"/>
                    <a:pt x="0" y="0"/>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 name="Google Shape;106;g262dec155f9_0_486"/>
            <p:cNvGrpSpPr/>
            <p:nvPr/>
          </p:nvGrpSpPr>
          <p:grpSpPr>
            <a:xfrm>
              <a:off x="2243844" y="3070646"/>
              <a:ext cx="975534" cy="2073106"/>
              <a:chOff x="3733925" y="3400424"/>
              <a:chExt cx="1079728" cy="2294274"/>
            </a:xfrm>
          </p:grpSpPr>
          <p:sp>
            <p:nvSpPr>
              <p:cNvPr id="107" name="Google Shape;107;g262dec155f9_0_486"/>
              <p:cNvSpPr/>
              <p:nvPr/>
            </p:nvSpPr>
            <p:spPr>
              <a:xfrm>
                <a:off x="3733925" y="3445303"/>
                <a:ext cx="1079728" cy="42375"/>
              </a:xfrm>
              <a:custGeom>
                <a:rect b="b" l="l" r="r" t="t"/>
                <a:pathLst>
                  <a:path extrusionOk="0" h="964" w="24563">
                    <a:moveTo>
                      <a:pt x="1" y="1"/>
                    </a:moveTo>
                    <a:lnTo>
                      <a:pt x="1" y="964"/>
                    </a:lnTo>
                    <a:lnTo>
                      <a:pt x="24562" y="964"/>
                    </a:lnTo>
                    <a:lnTo>
                      <a:pt x="2456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g262dec155f9_0_486"/>
              <p:cNvSpPr/>
              <p:nvPr/>
            </p:nvSpPr>
            <p:spPr>
              <a:xfrm>
                <a:off x="4252166" y="3400424"/>
                <a:ext cx="43254" cy="2294274"/>
              </a:xfrm>
              <a:custGeom>
                <a:rect b="b" l="l" r="r" t="t"/>
                <a:pathLst>
                  <a:path extrusionOk="0" h="52193" w="984">
                    <a:moveTo>
                      <a:pt x="0" y="1"/>
                    </a:moveTo>
                    <a:lnTo>
                      <a:pt x="0" y="52193"/>
                    </a:lnTo>
                    <a:lnTo>
                      <a:pt x="983" y="52193"/>
                    </a:lnTo>
                    <a:lnTo>
                      <a:pt x="983"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g262dec155f9_0_486"/>
              <p:cNvSpPr/>
              <p:nvPr/>
            </p:nvSpPr>
            <p:spPr>
              <a:xfrm>
                <a:off x="3761178" y="3401523"/>
                <a:ext cx="83036" cy="80047"/>
              </a:xfrm>
              <a:custGeom>
                <a:rect b="b" l="l" r="r" t="t"/>
                <a:pathLst>
                  <a:path extrusionOk="0" h="1821" w="1889">
                    <a:moveTo>
                      <a:pt x="945" y="1"/>
                    </a:moveTo>
                    <a:cubicBezTo>
                      <a:pt x="473" y="1"/>
                      <a:pt x="1" y="304"/>
                      <a:pt x="10" y="911"/>
                    </a:cubicBezTo>
                    <a:cubicBezTo>
                      <a:pt x="1" y="1517"/>
                      <a:pt x="473" y="1820"/>
                      <a:pt x="945" y="1820"/>
                    </a:cubicBezTo>
                    <a:cubicBezTo>
                      <a:pt x="1416" y="1820"/>
                      <a:pt x="1888" y="1517"/>
                      <a:pt x="1879" y="911"/>
                    </a:cubicBezTo>
                    <a:cubicBezTo>
                      <a:pt x="1888" y="304"/>
                      <a:pt x="1416" y="1"/>
                      <a:pt x="94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g262dec155f9_0_486"/>
              <p:cNvSpPr/>
              <p:nvPr/>
            </p:nvSpPr>
            <p:spPr>
              <a:xfrm>
                <a:off x="4703374" y="3401523"/>
                <a:ext cx="82992" cy="80047"/>
              </a:xfrm>
              <a:custGeom>
                <a:rect b="b" l="l" r="r" t="t"/>
                <a:pathLst>
                  <a:path extrusionOk="0" h="1821" w="1888">
                    <a:moveTo>
                      <a:pt x="944" y="1"/>
                    </a:moveTo>
                    <a:cubicBezTo>
                      <a:pt x="472" y="1"/>
                      <a:pt x="0" y="304"/>
                      <a:pt x="9" y="911"/>
                    </a:cubicBezTo>
                    <a:cubicBezTo>
                      <a:pt x="0" y="1517"/>
                      <a:pt x="472" y="1820"/>
                      <a:pt x="944" y="1820"/>
                    </a:cubicBezTo>
                    <a:cubicBezTo>
                      <a:pt x="1416" y="1820"/>
                      <a:pt x="1887" y="1517"/>
                      <a:pt x="1878" y="911"/>
                    </a:cubicBezTo>
                    <a:cubicBezTo>
                      <a:pt x="1887" y="304"/>
                      <a:pt x="1416" y="1"/>
                      <a:pt x="944"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1" name="Google Shape;111;g262dec155f9_0_486"/>
            <p:cNvSpPr/>
            <p:nvPr/>
          </p:nvSpPr>
          <p:spPr>
            <a:xfrm>
              <a:off x="1483525" y="2631275"/>
              <a:ext cx="804850" cy="459600"/>
            </a:xfrm>
            <a:custGeom>
              <a:rect b="b" l="l" r="r" t="t"/>
              <a:pathLst>
                <a:path extrusionOk="0" h="18384" w="32194">
                  <a:moveTo>
                    <a:pt x="0" y="0"/>
                  </a:moveTo>
                  <a:cubicBezTo>
                    <a:pt x="7086" y="10124"/>
                    <a:pt x="19933" y="16839"/>
                    <a:pt x="32194" y="18384"/>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g262dec155f9_0_486"/>
            <p:cNvSpPr/>
            <p:nvPr/>
          </p:nvSpPr>
          <p:spPr>
            <a:xfrm>
              <a:off x="1476375" y="2631275"/>
              <a:ext cx="1695450" cy="473875"/>
            </a:xfrm>
            <a:custGeom>
              <a:rect b="b" l="l" r="r" t="t"/>
              <a:pathLst>
                <a:path extrusionOk="0" h="18955" w="67818">
                  <a:moveTo>
                    <a:pt x="0" y="0"/>
                  </a:moveTo>
                  <a:cubicBezTo>
                    <a:pt x="17915" y="15166"/>
                    <a:pt x="48712" y="5320"/>
                    <a:pt x="67818" y="18955"/>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262dec155f9_0_486"/>
            <p:cNvSpPr/>
            <p:nvPr/>
          </p:nvSpPr>
          <p:spPr>
            <a:xfrm>
              <a:off x="2297288" y="2631275"/>
              <a:ext cx="257779" cy="473875"/>
            </a:xfrm>
            <a:custGeom>
              <a:rect b="b" l="l" r="r" t="t"/>
              <a:pathLst>
                <a:path extrusionOk="0" h="18955" w="8953">
                  <a:moveTo>
                    <a:pt x="8953" y="0"/>
                  </a:moveTo>
                  <a:cubicBezTo>
                    <a:pt x="4589" y="5458"/>
                    <a:pt x="864" y="12021"/>
                    <a:pt x="0" y="18955"/>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g262dec155f9_0_486"/>
            <p:cNvSpPr/>
            <p:nvPr/>
          </p:nvSpPr>
          <p:spPr>
            <a:xfrm>
              <a:off x="2521750" y="2636050"/>
              <a:ext cx="642925" cy="457200"/>
            </a:xfrm>
            <a:custGeom>
              <a:rect b="b" l="l" r="r" t="t"/>
              <a:pathLst>
                <a:path extrusionOk="0" h="18288" w="25717">
                  <a:moveTo>
                    <a:pt x="0" y="0"/>
                  </a:moveTo>
                  <a:cubicBezTo>
                    <a:pt x="6573" y="8212"/>
                    <a:pt x="17159" y="12172"/>
                    <a:pt x="25717" y="18288"/>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 name="Google Shape;115;g262dec155f9_0_486"/>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453" name="Shape 453"/>
        <p:cNvGrpSpPr/>
        <p:nvPr/>
      </p:nvGrpSpPr>
      <p:grpSpPr>
        <a:xfrm>
          <a:off x="0" y="0"/>
          <a:ext cx="0" cy="0"/>
          <a:chOff x="0" y="0"/>
          <a:chExt cx="0" cy="0"/>
        </a:xfrm>
      </p:grpSpPr>
      <p:sp>
        <p:nvSpPr>
          <p:cNvPr id="454" name="Google Shape;454;g262dec155f9_0_396"/>
          <p:cNvSpPr txBox="1"/>
          <p:nvPr>
            <p:ph type="title"/>
          </p:nvPr>
        </p:nvSpPr>
        <p:spPr>
          <a:xfrm>
            <a:off x="960000" y="719333"/>
            <a:ext cx="102720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455" name="Google Shape;455;g262dec155f9_0_396"/>
          <p:cNvSpPr txBox="1"/>
          <p:nvPr>
            <p:ph idx="1" type="subTitle"/>
          </p:nvPr>
        </p:nvSpPr>
        <p:spPr>
          <a:xfrm>
            <a:off x="4519206" y="1606533"/>
            <a:ext cx="6715200" cy="6705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456" name="Google Shape;456;g262dec155f9_0_396"/>
          <p:cNvSpPr txBox="1"/>
          <p:nvPr>
            <p:ph idx="2" type="subTitle"/>
          </p:nvPr>
        </p:nvSpPr>
        <p:spPr>
          <a:xfrm>
            <a:off x="4519206" y="2377381"/>
            <a:ext cx="6715200" cy="6705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457" name="Google Shape;457;g262dec155f9_0_396"/>
          <p:cNvSpPr txBox="1"/>
          <p:nvPr>
            <p:ph idx="3" type="subTitle"/>
          </p:nvPr>
        </p:nvSpPr>
        <p:spPr>
          <a:xfrm>
            <a:off x="4519206" y="3919076"/>
            <a:ext cx="6722100" cy="6705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458" name="Google Shape;458;g262dec155f9_0_396"/>
          <p:cNvSpPr txBox="1"/>
          <p:nvPr>
            <p:ph idx="4" type="subTitle"/>
          </p:nvPr>
        </p:nvSpPr>
        <p:spPr>
          <a:xfrm>
            <a:off x="4519206" y="4689923"/>
            <a:ext cx="6722100" cy="6705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459" name="Google Shape;459;g262dec155f9_0_396"/>
          <p:cNvSpPr txBox="1"/>
          <p:nvPr>
            <p:ph idx="5" type="subTitle"/>
          </p:nvPr>
        </p:nvSpPr>
        <p:spPr>
          <a:xfrm>
            <a:off x="4519206" y="3148228"/>
            <a:ext cx="6722100" cy="6705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460" name="Google Shape;460;g262dec155f9_0_396"/>
          <p:cNvSpPr txBox="1"/>
          <p:nvPr>
            <p:ph idx="6" type="subTitle"/>
          </p:nvPr>
        </p:nvSpPr>
        <p:spPr>
          <a:xfrm>
            <a:off x="4519201" y="5460770"/>
            <a:ext cx="6722100" cy="6705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461" name="Google Shape;461;g262dec155f9_0_396"/>
          <p:cNvSpPr txBox="1"/>
          <p:nvPr>
            <p:ph idx="7" type="subTitle"/>
          </p:nvPr>
        </p:nvSpPr>
        <p:spPr>
          <a:xfrm>
            <a:off x="1881600" y="1606517"/>
            <a:ext cx="2637600" cy="6705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2800"/>
              <a:buFont typeface="Goldman"/>
              <a:buNone/>
              <a:defRPr sz="2800">
                <a:solidFill>
                  <a:schemeClr val="lt1"/>
                </a:solidFill>
                <a:latin typeface="Goldman"/>
                <a:ea typeface="Goldman"/>
                <a:cs typeface="Goldman"/>
                <a:sym typeface="Goldman"/>
              </a:defRPr>
            </a:lvl1pPr>
            <a:lvl2pPr lvl="1"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2pPr>
            <a:lvl3pPr lvl="2"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3pPr>
            <a:lvl4pPr lvl="3"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4pPr>
            <a:lvl5pPr lvl="4"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5pPr>
            <a:lvl6pPr lvl="5"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6pPr>
            <a:lvl7pPr lvl="6"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7pPr>
            <a:lvl8pPr lvl="7"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8pPr>
            <a:lvl9pPr lvl="8"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9pPr>
          </a:lstStyle>
          <a:p/>
        </p:txBody>
      </p:sp>
      <p:sp>
        <p:nvSpPr>
          <p:cNvPr id="462" name="Google Shape;462;g262dec155f9_0_396"/>
          <p:cNvSpPr txBox="1"/>
          <p:nvPr>
            <p:ph idx="8" type="subTitle"/>
          </p:nvPr>
        </p:nvSpPr>
        <p:spPr>
          <a:xfrm>
            <a:off x="1881600" y="2377368"/>
            <a:ext cx="2637600" cy="6705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2800"/>
              <a:buFont typeface="Goldman"/>
              <a:buNone/>
              <a:defRPr sz="2800">
                <a:solidFill>
                  <a:schemeClr val="lt1"/>
                </a:solidFill>
                <a:latin typeface="Goldman"/>
                <a:ea typeface="Goldman"/>
                <a:cs typeface="Goldman"/>
                <a:sym typeface="Goldman"/>
              </a:defRPr>
            </a:lvl1pPr>
            <a:lvl2pPr lvl="1"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2pPr>
            <a:lvl3pPr lvl="2"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3pPr>
            <a:lvl4pPr lvl="3"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4pPr>
            <a:lvl5pPr lvl="4"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5pPr>
            <a:lvl6pPr lvl="5"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6pPr>
            <a:lvl7pPr lvl="6"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7pPr>
            <a:lvl8pPr lvl="7"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8pPr>
            <a:lvl9pPr lvl="8"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9pPr>
          </a:lstStyle>
          <a:p/>
        </p:txBody>
      </p:sp>
      <p:sp>
        <p:nvSpPr>
          <p:cNvPr id="463" name="Google Shape;463;g262dec155f9_0_396"/>
          <p:cNvSpPr txBox="1"/>
          <p:nvPr>
            <p:ph idx="9" type="subTitle"/>
          </p:nvPr>
        </p:nvSpPr>
        <p:spPr>
          <a:xfrm>
            <a:off x="1881596" y="3148220"/>
            <a:ext cx="2637600" cy="6705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2800"/>
              <a:buFont typeface="Goldman"/>
              <a:buNone/>
              <a:defRPr sz="2800">
                <a:solidFill>
                  <a:schemeClr val="lt1"/>
                </a:solidFill>
                <a:latin typeface="Goldman"/>
                <a:ea typeface="Goldman"/>
                <a:cs typeface="Goldman"/>
                <a:sym typeface="Goldman"/>
              </a:defRPr>
            </a:lvl1pPr>
            <a:lvl2pPr lvl="1"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2pPr>
            <a:lvl3pPr lvl="2"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3pPr>
            <a:lvl4pPr lvl="3"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4pPr>
            <a:lvl5pPr lvl="4"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5pPr>
            <a:lvl6pPr lvl="5"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6pPr>
            <a:lvl7pPr lvl="6"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7pPr>
            <a:lvl8pPr lvl="7"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8pPr>
            <a:lvl9pPr lvl="8"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9pPr>
          </a:lstStyle>
          <a:p/>
        </p:txBody>
      </p:sp>
      <p:sp>
        <p:nvSpPr>
          <p:cNvPr id="464" name="Google Shape;464;g262dec155f9_0_396"/>
          <p:cNvSpPr txBox="1"/>
          <p:nvPr>
            <p:ph idx="13" type="subTitle"/>
          </p:nvPr>
        </p:nvSpPr>
        <p:spPr>
          <a:xfrm>
            <a:off x="1881600" y="3919071"/>
            <a:ext cx="2637600" cy="6705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2800"/>
              <a:buFont typeface="Goldman"/>
              <a:buNone/>
              <a:defRPr sz="2800">
                <a:solidFill>
                  <a:schemeClr val="lt1"/>
                </a:solidFill>
                <a:latin typeface="Goldman"/>
                <a:ea typeface="Goldman"/>
                <a:cs typeface="Goldman"/>
                <a:sym typeface="Goldman"/>
              </a:defRPr>
            </a:lvl1pPr>
            <a:lvl2pPr lvl="1"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2pPr>
            <a:lvl3pPr lvl="2"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3pPr>
            <a:lvl4pPr lvl="3"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4pPr>
            <a:lvl5pPr lvl="4"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5pPr>
            <a:lvl6pPr lvl="5"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6pPr>
            <a:lvl7pPr lvl="6"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7pPr>
            <a:lvl8pPr lvl="7"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8pPr>
            <a:lvl9pPr lvl="8"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9pPr>
          </a:lstStyle>
          <a:p/>
        </p:txBody>
      </p:sp>
      <p:sp>
        <p:nvSpPr>
          <p:cNvPr id="465" name="Google Shape;465;g262dec155f9_0_396"/>
          <p:cNvSpPr txBox="1"/>
          <p:nvPr>
            <p:ph idx="14" type="subTitle"/>
          </p:nvPr>
        </p:nvSpPr>
        <p:spPr>
          <a:xfrm>
            <a:off x="1881600" y="4689923"/>
            <a:ext cx="2637600" cy="6705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2800"/>
              <a:buFont typeface="Goldman"/>
              <a:buNone/>
              <a:defRPr sz="2800">
                <a:solidFill>
                  <a:schemeClr val="lt1"/>
                </a:solidFill>
                <a:latin typeface="Goldman"/>
                <a:ea typeface="Goldman"/>
                <a:cs typeface="Goldman"/>
                <a:sym typeface="Goldman"/>
              </a:defRPr>
            </a:lvl1pPr>
            <a:lvl2pPr lvl="1"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2pPr>
            <a:lvl3pPr lvl="2"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3pPr>
            <a:lvl4pPr lvl="3"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4pPr>
            <a:lvl5pPr lvl="4"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5pPr>
            <a:lvl6pPr lvl="5"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6pPr>
            <a:lvl7pPr lvl="6"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7pPr>
            <a:lvl8pPr lvl="7"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8pPr>
            <a:lvl9pPr lvl="8"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9pPr>
          </a:lstStyle>
          <a:p/>
        </p:txBody>
      </p:sp>
      <p:sp>
        <p:nvSpPr>
          <p:cNvPr id="466" name="Google Shape;466;g262dec155f9_0_396"/>
          <p:cNvSpPr txBox="1"/>
          <p:nvPr>
            <p:ph idx="15" type="subTitle"/>
          </p:nvPr>
        </p:nvSpPr>
        <p:spPr>
          <a:xfrm>
            <a:off x="1881596" y="5460775"/>
            <a:ext cx="2637600" cy="6705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2800"/>
              <a:buFont typeface="Goldman"/>
              <a:buNone/>
              <a:defRPr sz="2800">
                <a:solidFill>
                  <a:schemeClr val="lt1"/>
                </a:solidFill>
                <a:latin typeface="Goldman"/>
                <a:ea typeface="Goldman"/>
                <a:cs typeface="Goldman"/>
                <a:sym typeface="Goldman"/>
              </a:defRPr>
            </a:lvl1pPr>
            <a:lvl2pPr lvl="1"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2pPr>
            <a:lvl3pPr lvl="2"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3pPr>
            <a:lvl4pPr lvl="3"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4pPr>
            <a:lvl5pPr lvl="4"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5pPr>
            <a:lvl6pPr lvl="5"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6pPr>
            <a:lvl7pPr lvl="6"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7pPr>
            <a:lvl8pPr lvl="7"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8pPr>
            <a:lvl9pPr lvl="8" algn="ctr">
              <a:lnSpc>
                <a:spcPct val="100000"/>
              </a:lnSpc>
              <a:spcBef>
                <a:spcPts val="0"/>
              </a:spcBef>
              <a:spcAft>
                <a:spcPts val="0"/>
              </a:spcAft>
              <a:buClr>
                <a:schemeClr val="lt1"/>
              </a:buClr>
              <a:buSzPts val="2800"/>
              <a:buFont typeface="Goldman"/>
              <a:buNone/>
              <a:defRPr sz="2800">
                <a:solidFill>
                  <a:schemeClr val="lt1"/>
                </a:solidFill>
                <a:latin typeface="Goldman"/>
                <a:ea typeface="Goldman"/>
                <a:cs typeface="Goldman"/>
                <a:sym typeface="Goldman"/>
              </a:defRPr>
            </a:lvl9pPr>
          </a:lstStyle>
          <a:p/>
        </p:txBody>
      </p:sp>
      <p:grpSp>
        <p:nvGrpSpPr>
          <p:cNvPr id="467" name="Google Shape;467;g262dec155f9_0_396"/>
          <p:cNvGrpSpPr/>
          <p:nvPr/>
        </p:nvGrpSpPr>
        <p:grpSpPr>
          <a:xfrm flipH="1">
            <a:off x="11240983" y="397188"/>
            <a:ext cx="321992" cy="321992"/>
            <a:chOff x="-1752450" y="4362450"/>
            <a:chExt cx="241500" cy="241500"/>
          </a:xfrm>
        </p:grpSpPr>
        <p:sp>
          <p:nvSpPr>
            <p:cNvPr id="468" name="Google Shape;468;g262dec155f9_0_396"/>
            <p:cNvSpPr/>
            <p:nvPr/>
          </p:nvSpPr>
          <p:spPr>
            <a:xfrm>
              <a:off x="-1752450" y="4362450"/>
              <a:ext cx="114300" cy="2415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g262dec155f9_0_396"/>
            <p:cNvSpPr/>
            <p:nvPr/>
          </p:nvSpPr>
          <p:spPr>
            <a:xfrm rot="5400000">
              <a:off x="-1688850" y="4298850"/>
              <a:ext cx="114300" cy="2415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70" name="Google Shape;470;g262dec155f9_0_396"/>
          <p:cNvGrpSpPr/>
          <p:nvPr/>
        </p:nvGrpSpPr>
        <p:grpSpPr>
          <a:xfrm>
            <a:off x="950878" y="6404277"/>
            <a:ext cx="990575" cy="101597"/>
            <a:chOff x="2647950" y="4676775"/>
            <a:chExt cx="742950" cy="76200"/>
          </a:xfrm>
        </p:grpSpPr>
        <p:sp>
          <p:nvSpPr>
            <p:cNvPr id="471" name="Google Shape;471;g262dec155f9_0_396"/>
            <p:cNvSpPr/>
            <p:nvPr/>
          </p:nvSpPr>
          <p:spPr>
            <a:xfrm>
              <a:off x="264795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g262dec155f9_0_396"/>
            <p:cNvSpPr/>
            <p:nvPr/>
          </p:nvSpPr>
          <p:spPr>
            <a:xfrm>
              <a:off x="287020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g262dec155f9_0_396"/>
            <p:cNvSpPr/>
            <p:nvPr/>
          </p:nvSpPr>
          <p:spPr>
            <a:xfrm>
              <a:off x="309245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g262dec155f9_0_396"/>
            <p:cNvSpPr/>
            <p:nvPr/>
          </p:nvSpPr>
          <p:spPr>
            <a:xfrm>
              <a:off x="331470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5" name="Google Shape;475;g262dec155f9_0_396"/>
          <p:cNvSpPr/>
          <p:nvPr/>
        </p:nvSpPr>
        <p:spPr>
          <a:xfrm>
            <a:off x="-495300" y="-317500"/>
            <a:ext cx="2032816" cy="1980284"/>
          </a:xfrm>
          <a:custGeom>
            <a:rect b="b" l="l" r="r" t="t"/>
            <a:pathLst>
              <a:path extrusionOk="0" h="59410" w="60986">
                <a:moveTo>
                  <a:pt x="0" y="57912"/>
                </a:moveTo>
                <a:cubicBezTo>
                  <a:pt x="7596" y="60674"/>
                  <a:pt x="17537" y="59332"/>
                  <a:pt x="24003" y="54483"/>
                </a:cubicBezTo>
                <a:cubicBezTo>
                  <a:pt x="30774" y="49404"/>
                  <a:pt x="30395" y="38506"/>
                  <a:pt x="35814" y="32004"/>
                </a:cubicBezTo>
                <a:cubicBezTo>
                  <a:pt x="41381" y="25323"/>
                  <a:pt x="53107" y="26112"/>
                  <a:pt x="58674" y="19431"/>
                </a:cubicBezTo>
                <a:cubicBezTo>
                  <a:pt x="62821" y="14454"/>
                  <a:pt x="60342" y="6146"/>
                  <a:pt x="58293" y="0"/>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g262dec155f9_0_396"/>
          <p:cNvSpPr/>
          <p:nvPr/>
        </p:nvSpPr>
        <p:spPr>
          <a:xfrm>
            <a:off x="-800100" y="-215900"/>
            <a:ext cx="1587460" cy="1955751"/>
          </a:xfrm>
          <a:custGeom>
            <a:rect b="b" l="l" r="r" t="t"/>
            <a:pathLst>
              <a:path extrusionOk="0" h="58674" w="47625">
                <a:moveTo>
                  <a:pt x="47625" y="0"/>
                </a:moveTo>
                <a:cubicBezTo>
                  <a:pt x="46288" y="12034"/>
                  <a:pt x="48186" y="26871"/>
                  <a:pt x="39624" y="35433"/>
                </a:cubicBezTo>
                <a:cubicBezTo>
                  <a:pt x="33603" y="41454"/>
                  <a:pt x="23319" y="40360"/>
                  <a:pt x="15240" y="43053"/>
                </a:cubicBezTo>
                <a:cubicBezTo>
                  <a:pt x="8339" y="45353"/>
                  <a:pt x="3253" y="52167"/>
                  <a:pt x="0" y="58674"/>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g262dec155f9_0_396"/>
          <p:cNvSpPr/>
          <p:nvPr/>
        </p:nvSpPr>
        <p:spPr>
          <a:xfrm>
            <a:off x="11700609" y="2501900"/>
            <a:ext cx="1126372" cy="2920927"/>
          </a:xfrm>
          <a:custGeom>
            <a:rect b="b" l="l" r="r" t="t"/>
            <a:pathLst>
              <a:path extrusionOk="0" h="87630" w="33792">
                <a:moveTo>
                  <a:pt x="32649" y="0"/>
                </a:moveTo>
                <a:cubicBezTo>
                  <a:pt x="13646" y="5429"/>
                  <a:pt x="-3231" y="30531"/>
                  <a:pt x="645" y="49911"/>
                </a:cubicBezTo>
                <a:cubicBezTo>
                  <a:pt x="3928" y="66324"/>
                  <a:pt x="21956" y="75794"/>
                  <a:pt x="33792" y="87630"/>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g262dec155f9_0_396"/>
          <p:cNvSpPr/>
          <p:nvPr/>
        </p:nvSpPr>
        <p:spPr>
          <a:xfrm>
            <a:off x="11472009" y="2501900"/>
            <a:ext cx="1126372" cy="2920927"/>
          </a:xfrm>
          <a:custGeom>
            <a:rect b="b" l="l" r="r" t="t"/>
            <a:pathLst>
              <a:path extrusionOk="0" h="87630" w="33792">
                <a:moveTo>
                  <a:pt x="32649" y="0"/>
                </a:moveTo>
                <a:cubicBezTo>
                  <a:pt x="13646" y="5429"/>
                  <a:pt x="-3231" y="30531"/>
                  <a:pt x="645" y="49911"/>
                </a:cubicBezTo>
                <a:cubicBezTo>
                  <a:pt x="3928" y="66324"/>
                  <a:pt x="21956" y="75794"/>
                  <a:pt x="33792" y="87630"/>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g262dec155f9_0_396"/>
          <p:cNvSpPr/>
          <p:nvPr/>
        </p:nvSpPr>
        <p:spPr>
          <a:xfrm>
            <a:off x="7112000" y="6179323"/>
            <a:ext cx="3873403" cy="983442"/>
          </a:xfrm>
          <a:custGeom>
            <a:rect b="b" l="l" r="r" t="t"/>
            <a:pathLst>
              <a:path extrusionOk="0" h="29504" w="116205">
                <a:moveTo>
                  <a:pt x="0" y="29504"/>
                </a:moveTo>
                <a:cubicBezTo>
                  <a:pt x="7633" y="19327"/>
                  <a:pt x="20043" y="12396"/>
                  <a:pt x="32385" y="9311"/>
                </a:cubicBezTo>
                <a:cubicBezTo>
                  <a:pt x="42756" y="6718"/>
                  <a:pt x="53573" y="16964"/>
                  <a:pt x="64008" y="14645"/>
                </a:cubicBezTo>
                <a:cubicBezTo>
                  <a:pt x="74542" y="12304"/>
                  <a:pt x="82256" y="-1171"/>
                  <a:pt x="92964" y="167"/>
                </a:cubicBezTo>
                <a:cubicBezTo>
                  <a:pt x="104665" y="1630"/>
                  <a:pt x="116205" y="15045"/>
                  <a:pt x="116205" y="26837"/>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g262dec155f9_0_396"/>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481" name="Shape 481"/>
        <p:cNvGrpSpPr/>
        <p:nvPr/>
      </p:nvGrpSpPr>
      <p:grpSpPr>
        <a:xfrm>
          <a:off x="0" y="0"/>
          <a:ext cx="0" cy="0"/>
          <a:chOff x="0" y="0"/>
          <a:chExt cx="0" cy="0"/>
        </a:xfrm>
      </p:grpSpPr>
      <p:sp>
        <p:nvSpPr>
          <p:cNvPr id="482" name="Google Shape;482;g262dec155f9_0_423"/>
          <p:cNvSpPr txBox="1"/>
          <p:nvPr>
            <p:ph type="title"/>
          </p:nvPr>
        </p:nvSpPr>
        <p:spPr>
          <a:xfrm>
            <a:off x="950967" y="719333"/>
            <a:ext cx="102900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4300"/>
              <a:buNone/>
              <a:defRPr/>
            </a:lvl1pPr>
            <a:lvl2pPr lvl="1" algn="l">
              <a:lnSpc>
                <a:spcPct val="100000"/>
              </a:lnSpc>
              <a:spcBef>
                <a:spcPts val="0"/>
              </a:spcBef>
              <a:spcAft>
                <a:spcPts val="0"/>
              </a:spcAft>
              <a:buSzPts val="4300"/>
              <a:buNone/>
              <a:defRPr>
                <a:latin typeface="Mulish"/>
                <a:ea typeface="Mulish"/>
                <a:cs typeface="Mulish"/>
                <a:sym typeface="Mulish"/>
              </a:defRPr>
            </a:lvl2pPr>
            <a:lvl3pPr lvl="2" algn="l">
              <a:lnSpc>
                <a:spcPct val="100000"/>
              </a:lnSpc>
              <a:spcBef>
                <a:spcPts val="0"/>
              </a:spcBef>
              <a:spcAft>
                <a:spcPts val="0"/>
              </a:spcAft>
              <a:buSzPts val="4300"/>
              <a:buNone/>
              <a:defRPr>
                <a:latin typeface="Mulish"/>
                <a:ea typeface="Mulish"/>
                <a:cs typeface="Mulish"/>
                <a:sym typeface="Mulish"/>
              </a:defRPr>
            </a:lvl3pPr>
            <a:lvl4pPr lvl="3" algn="l">
              <a:lnSpc>
                <a:spcPct val="100000"/>
              </a:lnSpc>
              <a:spcBef>
                <a:spcPts val="0"/>
              </a:spcBef>
              <a:spcAft>
                <a:spcPts val="0"/>
              </a:spcAft>
              <a:buSzPts val="4300"/>
              <a:buNone/>
              <a:defRPr>
                <a:latin typeface="Mulish"/>
                <a:ea typeface="Mulish"/>
                <a:cs typeface="Mulish"/>
                <a:sym typeface="Mulish"/>
              </a:defRPr>
            </a:lvl4pPr>
            <a:lvl5pPr lvl="4" algn="l">
              <a:lnSpc>
                <a:spcPct val="100000"/>
              </a:lnSpc>
              <a:spcBef>
                <a:spcPts val="0"/>
              </a:spcBef>
              <a:spcAft>
                <a:spcPts val="0"/>
              </a:spcAft>
              <a:buSzPts val="4300"/>
              <a:buNone/>
              <a:defRPr>
                <a:latin typeface="Mulish"/>
                <a:ea typeface="Mulish"/>
                <a:cs typeface="Mulish"/>
                <a:sym typeface="Mulish"/>
              </a:defRPr>
            </a:lvl5pPr>
            <a:lvl6pPr lvl="5" algn="l">
              <a:lnSpc>
                <a:spcPct val="100000"/>
              </a:lnSpc>
              <a:spcBef>
                <a:spcPts val="0"/>
              </a:spcBef>
              <a:spcAft>
                <a:spcPts val="0"/>
              </a:spcAft>
              <a:buSzPts val="4300"/>
              <a:buNone/>
              <a:defRPr>
                <a:latin typeface="Mulish"/>
                <a:ea typeface="Mulish"/>
                <a:cs typeface="Mulish"/>
                <a:sym typeface="Mulish"/>
              </a:defRPr>
            </a:lvl6pPr>
            <a:lvl7pPr lvl="6" algn="l">
              <a:lnSpc>
                <a:spcPct val="100000"/>
              </a:lnSpc>
              <a:spcBef>
                <a:spcPts val="0"/>
              </a:spcBef>
              <a:spcAft>
                <a:spcPts val="0"/>
              </a:spcAft>
              <a:buSzPts val="4300"/>
              <a:buNone/>
              <a:defRPr>
                <a:latin typeface="Mulish"/>
                <a:ea typeface="Mulish"/>
                <a:cs typeface="Mulish"/>
                <a:sym typeface="Mulish"/>
              </a:defRPr>
            </a:lvl7pPr>
            <a:lvl8pPr lvl="7" algn="l">
              <a:lnSpc>
                <a:spcPct val="100000"/>
              </a:lnSpc>
              <a:spcBef>
                <a:spcPts val="0"/>
              </a:spcBef>
              <a:spcAft>
                <a:spcPts val="0"/>
              </a:spcAft>
              <a:buSzPts val="4300"/>
              <a:buNone/>
              <a:defRPr>
                <a:latin typeface="Mulish"/>
                <a:ea typeface="Mulish"/>
                <a:cs typeface="Mulish"/>
                <a:sym typeface="Mulish"/>
              </a:defRPr>
            </a:lvl8pPr>
            <a:lvl9pPr lvl="8" algn="l">
              <a:lnSpc>
                <a:spcPct val="100000"/>
              </a:lnSpc>
              <a:spcBef>
                <a:spcPts val="0"/>
              </a:spcBef>
              <a:spcAft>
                <a:spcPts val="0"/>
              </a:spcAft>
              <a:buSzPts val="4300"/>
              <a:buNone/>
              <a:defRPr>
                <a:latin typeface="Mulish"/>
                <a:ea typeface="Mulish"/>
                <a:cs typeface="Mulish"/>
                <a:sym typeface="Mulish"/>
              </a:defRPr>
            </a:lvl9pPr>
          </a:lstStyle>
          <a:p/>
        </p:txBody>
      </p:sp>
      <p:grpSp>
        <p:nvGrpSpPr>
          <p:cNvPr id="483" name="Google Shape;483;g262dec155f9_0_423"/>
          <p:cNvGrpSpPr/>
          <p:nvPr/>
        </p:nvGrpSpPr>
        <p:grpSpPr>
          <a:xfrm flipH="1">
            <a:off x="11240983" y="397188"/>
            <a:ext cx="321992" cy="321992"/>
            <a:chOff x="-1752450" y="4362450"/>
            <a:chExt cx="241500" cy="241500"/>
          </a:xfrm>
        </p:grpSpPr>
        <p:sp>
          <p:nvSpPr>
            <p:cNvPr id="484" name="Google Shape;484;g262dec155f9_0_423"/>
            <p:cNvSpPr/>
            <p:nvPr/>
          </p:nvSpPr>
          <p:spPr>
            <a:xfrm>
              <a:off x="-1752450" y="4362450"/>
              <a:ext cx="114300" cy="2415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g262dec155f9_0_423"/>
            <p:cNvSpPr/>
            <p:nvPr/>
          </p:nvSpPr>
          <p:spPr>
            <a:xfrm rot="5400000">
              <a:off x="-1688850" y="4298850"/>
              <a:ext cx="114300" cy="2415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86" name="Google Shape;486;g262dec155f9_0_423"/>
          <p:cNvGrpSpPr/>
          <p:nvPr/>
        </p:nvGrpSpPr>
        <p:grpSpPr>
          <a:xfrm>
            <a:off x="5600612" y="6419311"/>
            <a:ext cx="990575" cy="101597"/>
            <a:chOff x="2647950" y="4676775"/>
            <a:chExt cx="742950" cy="76200"/>
          </a:xfrm>
        </p:grpSpPr>
        <p:sp>
          <p:nvSpPr>
            <p:cNvPr id="487" name="Google Shape;487;g262dec155f9_0_423"/>
            <p:cNvSpPr/>
            <p:nvPr/>
          </p:nvSpPr>
          <p:spPr>
            <a:xfrm>
              <a:off x="264795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g262dec155f9_0_423"/>
            <p:cNvSpPr/>
            <p:nvPr/>
          </p:nvSpPr>
          <p:spPr>
            <a:xfrm>
              <a:off x="287020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g262dec155f9_0_423"/>
            <p:cNvSpPr/>
            <p:nvPr/>
          </p:nvSpPr>
          <p:spPr>
            <a:xfrm>
              <a:off x="309245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g262dec155f9_0_423"/>
            <p:cNvSpPr/>
            <p:nvPr/>
          </p:nvSpPr>
          <p:spPr>
            <a:xfrm>
              <a:off x="331470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1" name="Google Shape;491;g262dec155f9_0_423"/>
          <p:cNvSpPr/>
          <p:nvPr/>
        </p:nvSpPr>
        <p:spPr>
          <a:xfrm>
            <a:off x="-520700" y="2997200"/>
            <a:ext cx="942710" cy="2743131"/>
          </a:xfrm>
          <a:custGeom>
            <a:rect b="b" l="l" r="r" t="t"/>
            <a:pathLst>
              <a:path extrusionOk="0" h="82296" w="28282">
                <a:moveTo>
                  <a:pt x="0" y="0"/>
                </a:moveTo>
                <a:cubicBezTo>
                  <a:pt x="6668" y="2667"/>
                  <a:pt x="7076" y="1813"/>
                  <a:pt x="13335" y="5334"/>
                </a:cubicBezTo>
                <a:cubicBezTo>
                  <a:pt x="20217" y="9205"/>
                  <a:pt x="23298" y="18468"/>
                  <a:pt x="24384" y="26289"/>
                </a:cubicBezTo>
                <a:cubicBezTo>
                  <a:pt x="25368" y="33370"/>
                  <a:pt x="17221" y="40581"/>
                  <a:pt x="19812" y="47244"/>
                </a:cubicBezTo>
                <a:cubicBezTo>
                  <a:pt x="22076" y="53067"/>
                  <a:pt x="28899" y="57800"/>
                  <a:pt x="28194" y="64008"/>
                </a:cubicBezTo>
                <a:cubicBezTo>
                  <a:pt x="27114" y="73508"/>
                  <a:pt x="15167" y="79272"/>
                  <a:pt x="6096" y="82296"/>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g262dec155f9_0_423"/>
          <p:cNvSpPr/>
          <p:nvPr/>
        </p:nvSpPr>
        <p:spPr>
          <a:xfrm>
            <a:off x="3060700" y="-266700"/>
            <a:ext cx="2571869" cy="680216"/>
          </a:xfrm>
          <a:custGeom>
            <a:rect b="b" l="l" r="r" t="t"/>
            <a:pathLst>
              <a:path extrusionOk="0" h="20407" w="77158">
                <a:moveTo>
                  <a:pt x="0" y="1524"/>
                </a:moveTo>
                <a:cubicBezTo>
                  <a:pt x="3756" y="7993"/>
                  <a:pt x="7681" y="15546"/>
                  <a:pt x="14478" y="18669"/>
                </a:cubicBezTo>
                <a:cubicBezTo>
                  <a:pt x="25528" y="23746"/>
                  <a:pt x="38697" y="16210"/>
                  <a:pt x="50673" y="14097"/>
                </a:cubicBezTo>
                <a:cubicBezTo>
                  <a:pt x="56710" y="13032"/>
                  <a:pt x="62686" y="19972"/>
                  <a:pt x="68580" y="18288"/>
                </a:cubicBezTo>
                <a:cubicBezTo>
                  <a:pt x="75028" y="16446"/>
                  <a:pt x="77746" y="6660"/>
                  <a:pt x="76962" y="0"/>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g262dec155f9_0_423"/>
          <p:cNvSpPr/>
          <p:nvPr/>
        </p:nvSpPr>
        <p:spPr>
          <a:xfrm>
            <a:off x="3911600" y="-292100"/>
            <a:ext cx="1904952" cy="893378"/>
          </a:xfrm>
          <a:custGeom>
            <a:rect b="b" l="l" r="r" t="t"/>
            <a:pathLst>
              <a:path extrusionOk="0" h="26802" w="57150">
                <a:moveTo>
                  <a:pt x="0" y="4953"/>
                </a:moveTo>
                <a:cubicBezTo>
                  <a:pt x="6659" y="18270"/>
                  <a:pt x="24643" y="29209"/>
                  <a:pt x="39243" y="26289"/>
                </a:cubicBezTo>
                <a:cubicBezTo>
                  <a:pt x="49640" y="24210"/>
                  <a:pt x="52408" y="9483"/>
                  <a:pt x="57150" y="0"/>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g262dec155f9_0_423"/>
          <p:cNvSpPr/>
          <p:nvPr/>
        </p:nvSpPr>
        <p:spPr>
          <a:xfrm>
            <a:off x="11303000" y="4787900"/>
            <a:ext cx="1409665" cy="2209745"/>
          </a:xfrm>
          <a:custGeom>
            <a:rect b="b" l="l" r="r" t="t"/>
            <a:pathLst>
              <a:path extrusionOk="0" h="66294" w="42291">
                <a:moveTo>
                  <a:pt x="42291" y="0"/>
                </a:moveTo>
                <a:cubicBezTo>
                  <a:pt x="34986" y="4041"/>
                  <a:pt x="25390" y="6418"/>
                  <a:pt x="21336" y="13716"/>
                </a:cubicBezTo>
                <a:cubicBezTo>
                  <a:pt x="18547" y="18736"/>
                  <a:pt x="15741" y="24362"/>
                  <a:pt x="16002" y="30099"/>
                </a:cubicBezTo>
                <a:cubicBezTo>
                  <a:pt x="16212" y="34710"/>
                  <a:pt x="19550" y="39502"/>
                  <a:pt x="17907" y="43815"/>
                </a:cubicBezTo>
                <a:cubicBezTo>
                  <a:pt x="14497" y="52767"/>
                  <a:pt x="4284" y="57725"/>
                  <a:pt x="0" y="66294"/>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g262dec155f9_0_423"/>
          <p:cNvSpPr/>
          <p:nvPr/>
        </p:nvSpPr>
        <p:spPr>
          <a:xfrm>
            <a:off x="10501737" y="6172200"/>
            <a:ext cx="1779122" cy="1066773"/>
          </a:xfrm>
          <a:custGeom>
            <a:rect b="b" l="l" r="r" t="t"/>
            <a:pathLst>
              <a:path extrusionOk="0" h="32004" w="53375">
                <a:moveTo>
                  <a:pt x="1178" y="32004"/>
                </a:moveTo>
                <a:cubicBezTo>
                  <a:pt x="797" y="27813"/>
                  <a:pt x="-700" y="27680"/>
                  <a:pt x="416" y="23622"/>
                </a:cubicBezTo>
                <a:cubicBezTo>
                  <a:pt x="2511" y="16005"/>
                  <a:pt x="11900" y="11795"/>
                  <a:pt x="19466" y="9525"/>
                </a:cubicBezTo>
                <a:cubicBezTo>
                  <a:pt x="27365" y="7155"/>
                  <a:pt x="27635" y="6887"/>
                  <a:pt x="35849" y="7620"/>
                </a:cubicBezTo>
                <a:cubicBezTo>
                  <a:pt x="39646" y="7959"/>
                  <a:pt x="42236" y="14801"/>
                  <a:pt x="45755" y="13335"/>
                </a:cubicBezTo>
                <a:cubicBezTo>
                  <a:pt x="50481" y="11366"/>
                  <a:pt x="52866" y="5094"/>
                  <a:pt x="53375" y="0"/>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6" name="Google Shape;496;g262dec155f9_0_423"/>
          <p:cNvGrpSpPr/>
          <p:nvPr/>
        </p:nvGrpSpPr>
        <p:grpSpPr>
          <a:xfrm>
            <a:off x="629025" y="397188"/>
            <a:ext cx="321992" cy="321992"/>
            <a:chOff x="-1752450" y="4362450"/>
            <a:chExt cx="241500" cy="241500"/>
          </a:xfrm>
        </p:grpSpPr>
        <p:sp>
          <p:nvSpPr>
            <p:cNvPr id="497" name="Google Shape;497;g262dec155f9_0_423"/>
            <p:cNvSpPr/>
            <p:nvPr/>
          </p:nvSpPr>
          <p:spPr>
            <a:xfrm>
              <a:off x="-1752450" y="4362450"/>
              <a:ext cx="114300" cy="2415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g262dec155f9_0_423"/>
            <p:cNvSpPr/>
            <p:nvPr/>
          </p:nvSpPr>
          <p:spPr>
            <a:xfrm rot="5400000">
              <a:off x="-1688850" y="4298850"/>
              <a:ext cx="114300" cy="2415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9" name="Google Shape;499;g262dec155f9_0_423"/>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1">
    <p:spTree>
      <p:nvGrpSpPr>
        <p:cNvPr id="500" name="Shape 500"/>
        <p:cNvGrpSpPr/>
        <p:nvPr/>
      </p:nvGrpSpPr>
      <p:grpSpPr>
        <a:xfrm>
          <a:off x="0" y="0"/>
          <a:ext cx="0" cy="0"/>
          <a:chOff x="0" y="0"/>
          <a:chExt cx="0" cy="0"/>
        </a:xfrm>
      </p:grpSpPr>
      <p:sp>
        <p:nvSpPr>
          <p:cNvPr id="501" name="Google Shape;501;g262dec155f9_0_441"/>
          <p:cNvSpPr txBox="1"/>
          <p:nvPr>
            <p:ph type="title"/>
          </p:nvPr>
        </p:nvSpPr>
        <p:spPr>
          <a:xfrm>
            <a:off x="950967" y="719333"/>
            <a:ext cx="102900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4300"/>
              <a:buNone/>
              <a:defRPr/>
            </a:lvl1pPr>
            <a:lvl2pPr lvl="1" algn="l">
              <a:lnSpc>
                <a:spcPct val="100000"/>
              </a:lnSpc>
              <a:spcBef>
                <a:spcPts val="0"/>
              </a:spcBef>
              <a:spcAft>
                <a:spcPts val="0"/>
              </a:spcAft>
              <a:buSzPts val="4300"/>
              <a:buFont typeface="Goldman"/>
              <a:buNone/>
              <a:defRPr>
                <a:latin typeface="Goldman"/>
                <a:ea typeface="Goldman"/>
                <a:cs typeface="Goldman"/>
                <a:sym typeface="Goldman"/>
              </a:defRPr>
            </a:lvl2pPr>
            <a:lvl3pPr lvl="2" algn="l">
              <a:lnSpc>
                <a:spcPct val="100000"/>
              </a:lnSpc>
              <a:spcBef>
                <a:spcPts val="0"/>
              </a:spcBef>
              <a:spcAft>
                <a:spcPts val="0"/>
              </a:spcAft>
              <a:buSzPts val="4300"/>
              <a:buFont typeface="Goldman"/>
              <a:buNone/>
              <a:defRPr>
                <a:latin typeface="Goldman"/>
                <a:ea typeface="Goldman"/>
                <a:cs typeface="Goldman"/>
                <a:sym typeface="Goldman"/>
              </a:defRPr>
            </a:lvl3pPr>
            <a:lvl4pPr lvl="3" algn="l">
              <a:lnSpc>
                <a:spcPct val="100000"/>
              </a:lnSpc>
              <a:spcBef>
                <a:spcPts val="0"/>
              </a:spcBef>
              <a:spcAft>
                <a:spcPts val="0"/>
              </a:spcAft>
              <a:buSzPts val="4300"/>
              <a:buFont typeface="Goldman"/>
              <a:buNone/>
              <a:defRPr>
                <a:latin typeface="Goldman"/>
                <a:ea typeface="Goldman"/>
                <a:cs typeface="Goldman"/>
                <a:sym typeface="Goldman"/>
              </a:defRPr>
            </a:lvl4pPr>
            <a:lvl5pPr lvl="4" algn="l">
              <a:lnSpc>
                <a:spcPct val="100000"/>
              </a:lnSpc>
              <a:spcBef>
                <a:spcPts val="0"/>
              </a:spcBef>
              <a:spcAft>
                <a:spcPts val="0"/>
              </a:spcAft>
              <a:buSzPts val="4300"/>
              <a:buFont typeface="Goldman"/>
              <a:buNone/>
              <a:defRPr>
                <a:latin typeface="Goldman"/>
                <a:ea typeface="Goldman"/>
                <a:cs typeface="Goldman"/>
                <a:sym typeface="Goldman"/>
              </a:defRPr>
            </a:lvl5pPr>
            <a:lvl6pPr lvl="5" algn="l">
              <a:lnSpc>
                <a:spcPct val="100000"/>
              </a:lnSpc>
              <a:spcBef>
                <a:spcPts val="0"/>
              </a:spcBef>
              <a:spcAft>
                <a:spcPts val="0"/>
              </a:spcAft>
              <a:buSzPts val="4300"/>
              <a:buFont typeface="Goldman"/>
              <a:buNone/>
              <a:defRPr>
                <a:latin typeface="Goldman"/>
                <a:ea typeface="Goldman"/>
                <a:cs typeface="Goldman"/>
                <a:sym typeface="Goldman"/>
              </a:defRPr>
            </a:lvl6pPr>
            <a:lvl7pPr lvl="6" algn="l">
              <a:lnSpc>
                <a:spcPct val="100000"/>
              </a:lnSpc>
              <a:spcBef>
                <a:spcPts val="0"/>
              </a:spcBef>
              <a:spcAft>
                <a:spcPts val="0"/>
              </a:spcAft>
              <a:buSzPts val="4300"/>
              <a:buFont typeface="Goldman"/>
              <a:buNone/>
              <a:defRPr>
                <a:latin typeface="Goldman"/>
                <a:ea typeface="Goldman"/>
                <a:cs typeface="Goldman"/>
                <a:sym typeface="Goldman"/>
              </a:defRPr>
            </a:lvl7pPr>
            <a:lvl8pPr lvl="7" algn="l">
              <a:lnSpc>
                <a:spcPct val="100000"/>
              </a:lnSpc>
              <a:spcBef>
                <a:spcPts val="0"/>
              </a:spcBef>
              <a:spcAft>
                <a:spcPts val="0"/>
              </a:spcAft>
              <a:buSzPts val="4300"/>
              <a:buFont typeface="Goldman"/>
              <a:buNone/>
              <a:defRPr>
                <a:latin typeface="Goldman"/>
                <a:ea typeface="Goldman"/>
                <a:cs typeface="Goldman"/>
                <a:sym typeface="Goldman"/>
              </a:defRPr>
            </a:lvl8pPr>
            <a:lvl9pPr lvl="8" algn="l">
              <a:lnSpc>
                <a:spcPct val="100000"/>
              </a:lnSpc>
              <a:spcBef>
                <a:spcPts val="0"/>
              </a:spcBef>
              <a:spcAft>
                <a:spcPts val="0"/>
              </a:spcAft>
              <a:buSzPts val="4300"/>
              <a:buFont typeface="Goldman"/>
              <a:buNone/>
              <a:defRPr>
                <a:latin typeface="Goldman"/>
                <a:ea typeface="Goldman"/>
                <a:cs typeface="Goldman"/>
                <a:sym typeface="Goldman"/>
              </a:defRPr>
            </a:lvl9pPr>
          </a:lstStyle>
          <a:p/>
        </p:txBody>
      </p:sp>
      <p:grpSp>
        <p:nvGrpSpPr>
          <p:cNvPr id="502" name="Google Shape;502;g262dec155f9_0_441"/>
          <p:cNvGrpSpPr/>
          <p:nvPr/>
        </p:nvGrpSpPr>
        <p:grpSpPr>
          <a:xfrm>
            <a:off x="950878" y="6235544"/>
            <a:ext cx="990575" cy="101597"/>
            <a:chOff x="2647950" y="4676775"/>
            <a:chExt cx="742950" cy="76200"/>
          </a:xfrm>
        </p:grpSpPr>
        <p:sp>
          <p:nvSpPr>
            <p:cNvPr id="503" name="Google Shape;503;g262dec155f9_0_441"/>
            <p:cNvSpPr/>
            <p:nvPr/>
          </p:nvSpPr>
          <p:spPr>
            <a:xfrm>
              <a:off x="264795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g262dec155f9_0_441"/>
            <p:cNvSpPr/>
            <p:nvPr/>
          </p:nvSpPr>
          <p:spPr>
            <a:xfrm>
              <a:off x="287020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g262dec155f9_0_441"/>
            <p:cNvSpPr/>
            <p:nvPr/>
          </p:nvSpPr>
          <p:spPr>
            <a:xfrm>
              <a:off x="309245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g262dec155f9_0_441"/>
            <p:cNvSpPr/>
            <p:nvPr/>
          </p:nvSpPr>
          <p:spPr>
            <a:xfrm>
              <a:off x="331470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07" name="Google Shape;507;g262dec155f9_0_441"/>
          <p:cNvSpPr/>
          <p:nvPr/>
        </p:nvSpPr>
        <p:spPr>
          <a:xfrm>
            <a:off x="-304800" y="6265987"/>
            <a:ext cx="1269968" cy="884078"/>
          </a:xfrm>
          <a:custGeom>
            <a:rect b="b" l="l" r="r" t="t"/>
            <a:pathLst>
              <a:path extrusionOk="0" h="26523" w="38100">
                <a:moveTo>
                  <a:pt x="0" y="4425"/>
                </a:moveTo>
                <a:cubicBezTo>
                  <a:pt x="4462" y="2709"/>
                  <a:pt x="9028" y="-704"/>
                  <a:pt x="13716" y="234"/>
                </a:cubicBezTo>
                <a:cubicBezTo>
                  <a:pt x="25436" y="2578"/>
                  <a:pt x="34320" y="15184"/>
                  <a:pt x="38100" y="26523"/>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g262dec155f9_0_441"/>
          <p:cNvSpPr/>
          <p:nvPr/>
        </p:nvSpPr>
        <p:spPr>
          <a:xfrm>
            <a:off x="-215900" y="6583446"/>
            <a:ext cx="1460463" cy="655550"/>
          </a:xfrm>
          <a:custGeom>
            <a:rect b="b" l="l" r="r" t="t"/>
            <a:pathLst>
              <a:path extrusionOk="0" h="19667" w="43815">
                <a:moveTo>
                  <a:pt x="0" y="13571"/>
                </a:moveTo>
                <a:cubicBezTo>
                  <a:pt x="7584" y="6800"/>
                  <a:pt x="17383" y="-1310"/>
                  <a:pt x="27432" y="236"/>
                </a:cubicBezTo>
                <a:cubicBezTo>
                  <a:pt x="35805" y="1524"/>
                  <a:pt x="41136" y="11630"/>
                  <a:pt x="43815" y="19667"/>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g262dec155f9_0_441"/>
          <p:cNvSpPr/>
          <p:nvPr/>
        </p:nvSpPr>
        <p:spPr>
          <a:xfrm>
            <a:off x="10579100" y="-279400"/>
            <a:ext cx="1790655" cy="2311342"/>
          </a:xfrm>
          <a:custGeom>
            <a:rect b="b" l="l" r="r" t="t"/>
            <a:pathLst>
              <a:path extrusionOk="0" h="69342" w="53721">
                <a:moveTo>
                  <a:pt x="0" y="0"/>
                </a:moveTo>
                <a:cubicBezTo>
                  <a:pt x="351" y="7727"/>
                  <a:pt x="4421" y="16922"/>
                  <a:pt x="11430" y="20193"/>
                </a:cubicBezTo>
                <a:cubicBezTo>
                  <a:pt x="20452" y="24403"/>
                  <a:pt x="30411" y="27902"/>
                  <a:pt x="37338" y="35052"/>
                </a:cubicBezTo>
                <a:cubicBezTo>
                  <a:pt x="46152" y="44150"/>
                  <a:pt x="45808" y="59450"/>
                  <a:pt x="53721" y="69342"/>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g262dec155f9_0_441"/>
          <p:cNvSpPr/>
          <p:nvPr/>
        </p:nvSpPr>
        <p:spPr>
          <a:xfrm>
            <a:off x="10020300" y="-152400"/>
            <a:ext cx="2336742" cy="616118"/>
          </a:xfrm>
          <a:custGeom>
            <a:rect b="b" l="l" r="r" t="t"/>
            <a:pathLst>
              <a:path extrusionOk="0" h="18484" w="70104">
                <a:moveTo>
                  <a:pt x="0" y="0"/>
                </a:moveTo>
                <a:cubicBezTo>
                  <a:pt x="5330" y="10217"/>
                  <a:pt x="17908" y="19763"/>
                  <a:pt x="29337" y="18288"/>
                </a:cubicBezTo>
                <a:cubicBezTo>
                  <a:pt x="42862" y="16543"/>
                  <a:pt x="58757" y="7295"/>
                  <a:pt x="70104" y="14859"/>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g262dec155f9_0_441"/>
          <p:cNvSpPr/>
          <p:nvPr/>
        </p:nvSpPr>
        <p:spPr>
          <a:xfrm>
            <a:off x="9105900" y="6409629"/>
            <a:ext cx="2031949" cy="676950"/>
          </a:xfrm>
          <a:custGeom>
            <a:rect b="b" l="l" r="r" t="t"/>
            <a:pathLst>
              <a:path extrusionOk="0" h="20309" w="60960">
                <a:moveTo>
                  <a:pt x="0" y="20309"/>
                </a:moveTo>
                <a:cubicBezTo>
                  <a:pt x="3653" y="10719"/>
                  <a:pt x="13020" y="-813"/>
                  <a:pt x="23241" y="116"/>
                </a:cubicBezTo>
                <a:cubicBezTo>
                  <a:pt x="29401" y="676"/>
                  <a:pt x="34629" y="5445"/>
                  <a:pt x="40767" y="6212"/>
                </a:cubicBezTo>
                <a:cubicBezTo>
                  <a:pt x="45118" y="6756"/>
                  <a:pt x="50336" y="5711"/>
                  <a:pt x="53721" y="8498"/>
                </a:cubicBezTo>
                <a:cubicBezTo>
                  <a:pt x="57285" y="11433"/>
                  <a:pt x="56579" y="18849"/>
                  <a:pt x="60960" y="20309"/>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g262dec155f9_0_441"/>
          <p:cNvSpPr/>
          <p:nvPr/>
        </p:nvSpPr>
        <p:spPr>
          <a:xfrm>
            <a:off x="-304800" y="2768600"/>
            <a:ext cx="726149" cy="2171646"/>
          </a:xfrm>
          <a:custGeom>
            <a:rect b="b" l="l" r="r" t="t"/>
            <a:pathLst>
              <a:path extrusionOk="0" h="65151" w="21785">
                <a:moveTo>
                  <a:pt x="0" y="0"/>
                </a:moveTo>
                <a:cubicBezTo>
                  <a:pt x="8831" y="6868"/>
                  <a:pt x="19274" y="14912"/>
                  <a:pt x="21336" y="25908"/>
                </a:cubicBezTo>
                <a:cubicBezTo>
                  <a:pt x="23939" y="39793"/>
                  <a:pt x="13643" y="53726"/>
                  <a:pt x="5334" y="65151"/>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3" name="Google Shape;513;g262dec155f9_0_441"/>
          <p:cNvGrpSpPr/>
          <p:nvPr/>
        </p:nvGrpSpPr>
        <p:grpSpPr>
          <a:xfrm>
            <a:off x="629025" y="397188"/>
            <a:ext cx="321992" cy="321992"/>
            <a:chOff x="-1752450" y="4362450"/>
            <a:chExt cx="241500" cy="241500"/>
          </a:xfrm>
        </p:grpSpPr>
        <p:sp>
          <p:nvSpPr>
            <p:cNvPr id="514" name="Google Shape;514;g262dec155f9_0_441"/>
            <p:cNvSpPr/>
            <p:nvPr/>
          </p:nvSpPr>
          <p:spPr>
            <a:xfrm>
              <a:off x="-1752450" y="4362450"/>
              <a:ext cx="114300" cy="2415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g262dec155f9_0_441"/>
            <p:cNvSpPr/>
            <p:nvPr/>
          </p:nvSpPr>
          <p:spPr>
            <a:xfrm rot="5400000">
              <a:off x="-1688850" y="4298850"/>
              <a:ext cx="114300" cy="2415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16" name="Google Shape;516;g262dec155f9_0_441"/>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517" name="Shape 517"/>
        <p:cNvGrpSpPr/>
        <p:nvPr/>
      </p:nvGrpSpPr>
      <p:grpSpPr>
        <a:xfrm>
          <a:off x="0" y="0"/>
          <a:ext cx="0" cy="0"/>
          <a:chOff x="0" y="0"/>
          <a:chExt cx="0" cy="0"/>
        </a:xfrm>
      </p:grpSpPr>
      <p:sp>
        <p:nvSpPr>
          <p:cNvPr id="518" name="Google Shape;518;g262dec155f9_0_457"/>
          <p:cNvSpPr txBox="1"/>
          <p:nvPr>
            <p:ph type="title"/>
          </p:nvPr>
        </p:nvSpPr>
        <p:spPr>
          <a:xfrm>
            <a:off x="950970" y="2646986"/>
            <a:ext cx="6355200" cy="1025100"/>
          </a:xfrm>
          <a:prstGeom prst="rect">
            <a:avLst/>
          </a:prstGeom>
          <a:solidFill>
            <a:schemeClr val="lt2"/>
          </a:solid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Font typeface="Goldman"/>
              <a:buNone/>
              <a:defRPr sz="6000">
                <a:latin typeface="Goldman"/>
                <a:ea typeface="Goldman"/>
                <a:cs typeface="Goldman"/>
                <a:sym typeface="Goldman"/>
              </a:defRPr>
            </a:lvl2pPr>
            <a:lvl3pPr lvl="2" algn="ctr">
              <a:lnSpc>
                <a:spcPct val="100000"/>
              </a:lnSpc>
              <a:spcBef>
                <a:spcPts val="0"/>
              </a:spcBef>
              <a:spcAft>
                <a:spcPts val="0"/>
              </a:spcAft>
              <a:buSzPts val="6000"/>
              <a:buFont typeface="Goldman"/>
              <a:buNone/>
              <a:defRPr sz="6000">
                <a:latin typeface="Goldman"/>
                <a:ea typeface="Goldman"/>
                <a:cs typeface="Goldman"/>
                <a:sym typeface="Goldman"/>
              </a:defRPr>
            </a:lvl3pPr>
            <a:lvl4pPr lvl="3" algn="ctr">
              <a:lnSpc>
                <a:spcPct val="100000"/>
              </a:lnSpc>
              <a:spcBef>
                <a:spcPts val="0"/>
              </a:spcBef>
              <a:spcAft>
                <a:spcPts val="0"/>
              </a:spcAft>
              <a:buSzPts val="6000"/>
              <a:buFont typeface="Goldman"/>
              <a:buNone/>
              <a:defRPr sz="6000">
                <a:latin typeface="Goldman"/>
                <a:ea typeface="Goldman"/>
                <a:cs typeface="Goldman"/>
                <a:sym typeface="Goldman"/>
              </a:defRPr>
            </a:lvl4pPr>
            <a:lvl5pPr lvl="4" algn="ctr">
              <a:lnSpc>
                <a:spcPct val="100000"/>
              </a:lnSpc>
              <a:spcBef>
                <a:spcPts val="0"/>
              </a:spcBef>
              <a:spcAft>
                <a:spcPts val="0"/>
              </a:spcAft>
              <a:buSzPts val="6000"/>
              <a:buFont typeface="Goldman"/>
              <a:buNone/>
              <a:defRPr sz="6000">
                <a:latin typeface="Goldman"/>
                <a:ea typeface="Goldman"/>
                <a:cs typeface="Goldman"/>
                <a:sym typeface="Goldman"/>
              </a:defRPr>
            </a:lvl5pPr>
            <a:lvl6pPr lvl="5" algn="ctr">
              <a:lnSpc>
                <a:spcPct val="100000"/>
              </a:lnSpc>
              <a:spcBef>
                <a:spcPts val="0"/>
              </a:spcBef>
              <a:spcAft>
                <a:spcPts val="0"/>
              </a:spcAft>
              <a:buSzPts val="6000"/>
              <a:buFont typeface="Goldman"/>
              <a:buNone/>
              <a:defRPr sz="6000">
                <a:latin typeface="Goldman"/>
                <a:ea typeface="Goldman"/>
                <a:cs typeface="Goldman"/>
                <a:sym typeface="Goldman"/>
              </a:defRPr>
            </a:lvl6pPr>
            <a:lvl7pPr lvl="6" algn="ctr">
              <a:lnSpc>
                <a:spcPct val="100000"/>
              </a:lnSpc>
              <a:spcBef>
                <a:spcPts val="0"/>
              </a:spcBef>
              <a:spcAft>
                <a:spcPts val="0"/>
              </a:spcAft>
              <a:buSzPts val="6000"/>
              <a:buFont typeface="Goldman"/>
              <a:buNone/>
              <a:defRPr sz="6000">
                <a:latin typeface="Goldman"/>
                <a:ea typeface="Goldman"/>
                <a:cs typeface="Goldman"/>
                <a:sym typeface="Goldman"/>
              </a:defRPr>
            </a:lvl7pPr>
            <a:lvl8pPr lvl="7" algn="ctr">
              <a:lnSpc>
                <a:spcPct val="100000"/>
              </a:lnSpc>
              <a:spcBef>
                <a:spcPts val="0"/>
              </a:spcBef>
              <a:spcAft>
                <a:spcPts val="0"/>
              </a:spcAft>
              <a:buSzPts val="6000"/>
              <a:buFont typeface="Goldman"/>
              <a:buNone/>
              <a:defRPr sz="6000">
                <a:latin typeface="Goldman"/>
                <a:ea typeface="Goldman"/>
                <a:cs typeface="Goldman"/>
                <a:sym typeface="Goldman"/>
              </a:defRPr>
            </a:lvl8pPr>
            <a:lvl9pPr lvl="8" algn="ctr">
              <a:lnSpc>
                <a:spcPct val="100000"/>
              </a:lnSpc>
              <a:spcBef>
                <a:spcPts val="0"/>
              </a:spcBef>
              <a:spcAft>
                <a:spcPts val="0"/>
              </a:spcAft>
              <a:buSzPts val="6000"/>
              <a:buFont typeface="Goldman"/>
              <a:buNone/>
              <a:defRPr sz="6000">
                <a:latin typeface="Goldman"/>
                <a:ea typeface="Goldman"/>
                <a:cs typeface="Goldman"/>
                <a:sym typeface="Goldman"/>
              </a:defRPr>
            </a:lvl9pPr>
          </a:lstStyle>
          <a:p/>
        </p:txBody>
      </p:sp>
      <p:sp>
        <p:nvSpPr>
          <p:cNvPr id="519" name="Google Shape;519;g262dec155f9_0_457"/>
          <p:cNvSpPr txBox="1"/>
          <p:nvPr>
            <p:ph idx="1" type="subTitle"/>
          </p:nvPr>
        </p:nvSpPr>
        <p:spPr>
          <a:xfrm>
            <a:off x="950970" y="3676208"/>
            <a:ext cx="6355200" cy="5487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520" name="Google Shape;520;g262dec155f9_0_457"/>
          <p:cNvSpPr txBox="1"/>
          <p:nvPr>
            <p:ph idx="2" type="title"/>
          </p:nvPr>
        </p:nvSpPr>
        <p:spPr>
          <a:xfrm>
            <a:off x="950970" y="719333"/>
            <a:ext cx="6355200" cy="1025100"/>
          </a:xfrm>
          <a:prstGeom prst="rect">
            <a:avLst/>
          </a:prstGeom>
          <a:solidFill>
            <a:schemeClr val="lt2"/>
          </a:solid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Font typeface="Goldman"/>
              <a:buNone/>
              <a:defRPr sz="6000">
                <a:latin typeface="Goldman"/>
                <a:ea typeface="Goldman"/>
                <a:cs typeface="Goldman"/>
                <a:sym typeface="Goldman"/>
              </a:defRPr>
            </a:lvl2pPr>
            <a:lvl3pPr lvl="2" algn="ctr">
              <a:lnSpc>
                <a:spcPct val="100000"/>
              </a:lnSpc>
              <a:spcBef>
                <a:spcPts val="0"/>
              </a:spcBef>
              <a:spcAft>
                <a:spcPts val="0"/>
              </a:spcAft>
              <a:buSzPts val="6000"/>
              <a:buFont typeface="Goldman"/>
              <a:buNone/>
              <a:defRPr sz="6000">
                <a:latin typeface="Goldman"/>
                <a:ea typeface="Goldman"/>
                <a:cs typeface="Goldman"/>
                <a:sym typeface="Goldman"/>
              </a:defRPr>
            </a:lvl3pPr>
            <a:lvl4pPr lvl="3" algn="ctr">
              <a:lnSpc>
                <a:spcPct val="100000"/>
              </a:lnSpc>
              <a:spcBef>
                <a:spcPts val="0"/>
              </a:spcBef>
              <a:spcAft>
                <a:spcPts val="0"/>
              </a:spcAft>
              <a:buSzPts val="6000"/>
              <a:buFont typeface="Goldman"/>
              <a:buNone/>
              <a:defRPr sz="6000">
                <a:latin typeface="Goldman"/>
                <a:ea typeface="Goldman"/>
                <a:cs typeface="Goldman"/>
                <a:sym typeface="Goldman"/>
              </a:defRPr>
            </a:lvl4pPr>
            <a:lvl5pPr lvl="4" algn="ctr">
              <a:lnSpc>
                <a:spcPct val="100000"/>
              </a:lnSpc>
              <a:spcBef>
                <a:spcPts val="0"/>
              </a:spcBef>
              <a:spcAft>
                <a:spcPts val="0"/>
              </a:spcAft>
              <a:buSzPts val="6000"/>
              <a:buFont typeface="Goldman"/>
              <a:buNone/>
              <a:defRPr sz="6000">
                <a:latin typeface="Goldman"/>
                <a:ea typeface="Goldman"/>
                <a:cs typeface="Goldman"/>
                <a:sym typeface="Goldman"/>
              </a:defRPr>
            </a:lvl5pPr>
            <a:lvl6pPr lvl="5" algn="ctr">
              <a:lnSpc>
                <a:spcPct val="100000"/>
              </a:lnSpc>
              <a:spcBef>
                <a:spcPts val="0"/>
              </a:spcBef>
              <a:spcAft>
                <a:spcPts val="0"/>
              </a:spcAft>
              <a:buSzPts val="6000"/>
              <a:buFont typeface="Goldman"/>
              <a:buNone/>
              <a:defRPr sz="6000">
                <a:latin typeface="Goldman"/>
                <a:ea typeface="Goldman"/>
                <a:cs typeface="Goldman"/>
                <a:sym typeface="Goldman"/>
              </a:defRPr>
            </a:lvl6pPr>
            <a:lvl7pPr lvl="6" algn="ctr">
              <a:lnSpc>
                <a:spcPct val="100000"/>
              </a:lnSpc>
              <a:spcBef>
                <a:spcPts val="0"/>
              </a:spcBef>
              <a:spcAft>
                <a:spcPts val="0"/>
              </a:spcAft>
              <a:buSzPts val="6000"/>
              <a:buFont typeface="Goldman"/>
              <a:buNone/>
              <a:defRPr sz="6000">
                <a:latin typeface="Goldman"/>
                <a:ea typeface="Goldman"/>
                <a:cs typeface="Goldman"/>
                <a:sym typeface="Goldman"/>
              </a:defRPr>
            </a:lvl7pPr>
            <a:lvl8pPr lvl="7" algn="ctr">
              <a:lnSpc>
                <a:spcPct val="100000"/>
              </a:lnSpc>
              <a:spcBef>
                <a:spcPts val="0"/>
              </a:spcBef>
              <a:spcAft>
                <a:spcPts val="0"/>
              </a:spcAft>
              <a:buSzPts val="6000"/>
              <a:buFont typeface="Goldman"/>
              <a:buNone/>
              <a:defRPr sz="6000">
                <a:latin typeface="Goldman"/>
                <a:ea typeface="Goldman"/>
                <a:cs typeface="Goldman"/>
                <a:sym typeface="Goldman"/>
              </a:defRPr>
            </a:lvl8pPr>
            <a:lvl9pPr lvl="8" algn="ctr">
              <a:lnSpc>
                <a:spcPct val="100000"/>
              </a:lnSpc>
              <a:spcBef>
                <a:spcPts val="0"/>
              </a:spcBef>
              <a:spcAft>
                <a:spcPts val="0"/>
              </a:spcAft>
              <a:buSzPts val="6000"/>
              <a:buFont typeface="Goldman"/>
              <a:buNone/>
              <a:defRPr sz="6000">
                <a:latin typeface="Goldman"/>
                <a:ea typeface="Goldman"/>
                <a:cs typeface="Goldman"/>
                <a:sym typeface="Goldman"/>
              </a:defRPr>
            </a:lvl9pPr>
          </a:lstStyle>
          <a:p/>
        </p:txBody>
      </p:sp>
      <p:sp>
        <p:nvSpPr>
          <p:cNvPr id="521" name="Google Shape;521;g262dec155f9_0_457"/>
          <p:cNvSpPr txBox="1"/>
          <p:nvPr>
            <p:ph idx="3" type="subTitle"/>
          </p:nvPr>
        </p:nvSpPr>
        <p:spPr>
          <a:xfrm>
            <a:off x="950970" y="1752581"/>
            <a:ext cx="6355200" cy="5487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522" name="Google Shape;522;g262dec155f9_0_457"/>
          <p:cNvSpPr txBox="1"/>
          <p:nvPr>
            <p:ph idx="4" type="title"/>
          </p:nvPr>
        </p:nvSpPr>
        <p:spPr>
          <a:xfrm>
            <a:off x="950970" y="4574639"/>
            <a:ext cx="6355200" cy="1025100"/>
          </a:xfrm>
          <a:prstGeom prst="rect">
            <a:avLst/>
          </a:prstGeom>
          <a:solidFill>
            <a:schemeClr val="lt2"/>
          </a:solid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Font typeface="Goldman"/>
              <a:buNone/>
              <a:defRPr sz="6000">
                <a:latin typeface="Goldman"/>
                <a:ea typeface="Goldman"/>
                <a:cs typeface="Goldman"/>
                <a:sym typeface="Goldman"/>
              </a:defRPr>
            </a:lvl2pPr>
            <a:lvl3pPr lvl="2" algn="ctr">
              <a:lnSpc>
                <a:spcPct val="100000"/>
              </a:lnSpc>
              <a:spcBef>
                <a:spcPts val="0"/>
              </a:spcBef>
              <a:spcAft>
                <a:spcPts val="0"/>
              </a:spcAft>
              <a:buSzPts val="6000"/>
              <a:buFont typeface="Goldman"/>
              <a:buNone/>
              <a:defRPr sz="6000">
                <a:latin typeface="Goldman"/>
                <a:ea typeface="Goldman"/>
                <a:cs typeface="Goldman"/>
                <a:sym typeface="Goldman"/>
              </a:defRPr>
            </a:lvl3pPr>
            <a:lvl4pPr lvl="3" algn="ctr">
              <a:lnSpc>
                <a:spcPct val="100000"/>
              </a:lnSpc>
              <a:spcBef>
                <a:spcPts val="0"/>
              </a:spcBef>
              <a:spcAft>
                <a:spcPts val="0"/>
              </a:spcAft>
              <a:buSzPts val="6000"/>
              <a:buFont typeface="Goldman"/>
              <a:buNone/>
              <a:defRPr sz="6000">
                <a:latin typeface="Goldman"/>
                <a:ea typeface="Goldman"/>
                <a:cs typeface="Goldman"/>
                <a:sym typeface="Goldman"/>
              </a:defRPr>
            </a:lvl4pPr>
            <a:lvl5pPr lvl="4" algn="ctr">
              <a:lnSpc>
                <a:spcPct val="100000"/>
              </a:lnSpc>
              <a:spcBef>
                <a:spcPts val="0"/>
              </a:spcBef>
              <a:spcAft>
                <a:spcPts val="0"/>
              </a:spcAft>
              <a:buSzPts val="6000"/>
              <a:buFont typeface="Goldman"/>
              <a:buNone/>
              <a:defRPr sz="6000">
                <a:latin typeface="Goldman"/>
                <a:ea typeface="Goldman"/>
                <a:cs typeface="Goldman"/>
                <a:sym typeface="Goldman"/>
              </a:defRPr>
            </a:lvl5pPr>
            <a:lvl6pPr lvl="5" algn="ctr">
              <a:lnSpc>
                <a:spcPct val="100000"/>
              </a:lnSpc>
              <a:spcBef>
                <a:spcPts val="0"/>
              </a:spcBef>
              <a:spcAft>
                <a:spcPts val="0"/>
              </a:spcAft>
              <a:buSzPts val="6000"/>
              <a:buFont typeface="Goldman"/>
              <a:buNone/>
              <a:defRPr sz="6000">
                <a:latin typeface="Goldman"/>
                <a:ea typeface="Goldman"/>
                <a:cs typeface="Goldman"/>
                <a:sym typeface="Goldman"/>
              </a:defRPr>
            </a:lvl6pPr>
            <a:lvl7pPr lvl="6" algn="ctr">
              <a:lnSpc>
                <a:spcPct val="100000"/>
              </a:lnSpc>
              <a:spcBef>
                <a:spcPts val="0"/>
              </a:spcBef>
              <a:spcAft>
                <a:spcPts val="0"/>
              </a:spcAft>
              <a:buSzPts val="6000"/>
              <a:buFont typeface="Goldman"/>
              <a:buNone/>
              <a:defRPr sz="6000">
                <a:latin typeface="Goldman"/>
                <a:ea typeface="Goldman"/>
                <a:cs typeface="Goldman"/>
                <a:sym typeface="Goldman"/>
              </a:defRPr>
            </a:lvl7pPr>
            <a:lvl8pPr lvl="7" algn="ctr">
              <a:lnSpc>
                <a:spcPct val="100000"/>
              </a:lnSpc>
              <a:spcBef>
                <a:spcPts val="0"/>
              </a:spcBef>
              <a:spcAft>
                <a:spcPts val="0"/>
              </a:spcAft>
              <a:buSzPts val="6000"/>
              <a:buFont typeface="Goldman"/>
              <a:buNone/>
              <a:defRPr sz="6000">
                <a:latin typeface="Goldman"/>
                <a:ea typeface="Goldman"/>
                <a:cs typeface="Goldman"/>
                <a:sym typeface="Goldman"/>
              </a:defRPr>
            </a:lvl8pPr>
            <a:lvl9pPr lvl="8" algn="ctr">
              <a:lnSpc>
                <a:spcPct val="100000"/>
              </a:lnSpc>
              <a:spcBef>
                <a:spcPts val="0"/>
              </a:spcBef>
              <a:spcAft>
                <a:spcPts val="0"/>
              </a:spcAft>
              <a:buSzPts val="6000"/>
              <a:buFont typeface="Goldman"/>
              <a:buNone/>
              <a:defRPr sz="6000">
                <a:latin typeface="Goldman"/>
                <a:ea typeface="Goldman"/>
                <a:cs typeface="Goldman"/>
                <a:sym typeface="Goldman"/>
              </a:defRPr>
            </a:lvl9pPr>
          </a:lstStyle>
          <a:p/>
        </p:txBody>
      </p:sp>
      <p:sp>
        <p:nvSpPr>
          <p:cNvPr id="523" name="Google Shape;523;g262dec155f9_0_457"/>
          <p:cNvSpPr txBox="1"/>
          <p:nvPr>
            <p:ph idx="5" type="subTitle"/>
          </p:nvPr>
        </p:nvSpPr>
        <p:spPr>
          <a:xfrm>
            <a:off x="950970" y="5599835"/>
            <a:ext cx="6355200" cy="5487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grpSp>
        <p:nvGrpSpPr>
          <p:cNvPr id="524" name="Google Shape;524;g262dec155f9_0_457"/>
          <p:cNvGrpSpPr/>
          <p:nvPr/>
        </p:nvGrpSpPr>
        <p:grpSpPr>
          <a:xfrm flipH="1">
            <a:off x="11233416" y="397188"/>
            <a:ext cx="321992" cy="321992"/>
            <a:chOff x="-1752450" y="4362450"/>
            <a:chExt cx="241500" cy="241500"/>
          </a:xfrm>
        </p:grpSpPr>
        <p:sp>
          <p:nvSpPr>
            <p:cNvPr id="525" name="Google Shape;525;g262dec155f9_0_457"/>
            <p:cNvSpPr/>
            <p:nvPr/>
          </p:nvSpPr>
          <p:spPr>
            <a:xfrm>
              <a:off x="-1752450" y="4362450"/>
              <a:ext cx="114300" cy="2415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g262dec155f9_0_457"/>
            <p:cNvSpPr/>
            <p:nvPr/>
          </p:nvSpPr>
          <p:spPr>
            <a:xfrm rot="5400000">
              <a:off x="-1688850" y="4298850"/>
              <a:ext cx="114300" cy="2415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27" name="Google Shape;527;g262dec155f9_0_457"/>
          <p:cNvGrpSpPr/>
          <p:nvPr/>
        </p:nvGrpSpPr>
        <p:grpSpPr>
          <a:xfrm flipH="1">
            <a:off x="951080" y="6235544"/>
            <a:ext cx="990575" cy="101597"/>
            <a:chOff x="2647950" y="4676775"/>
            <a:chExt cx="742950" cy="76200"/>
          </a:xfrm>
        </p:grpSpPr>
        <p:sp>
          <p:nvSpPr>
            <p:cNvPr id="528" name="Google Shape;528;g262dec155f9_0_457"/>
            <p:cNvSpPr/>
            <p:nvPr/>
          </p:nvSpPr>
          <p:spPr>
            <a:xfrm>
              <a:off x="2647950" y="4676775"/>
              <a:ext cx="76200" cy="762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g262dec155f9_0_457"/>
            <p:cNvSpPr/>
            <p:nvPr/>
          </p:nvSpPr>
          <p:spPr>
            <a:xfrm>
              <a:off x="2870200" y="4676775"/>
              <a:ext cx="76200" cy="762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g262dec155f9_0_457"/>
            <p:cNvSpPr/>
            <p:nvPr/>
          </p:nvSpPr>
          <p:spPr>
            <a:xfrm>
              <a:off x="3092450" y="4676775"/>
              <a:ext cx="76200" cy="762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g262dec155f9_0_457"/>
            <p:cNvSpPr/>
            <p:nvPr/>
          </p:nvSpPr>
          <p:spPr>
            <a:xfrm>
              <a:off x="3314700" y="4676775"/>
              <a:ext cx="76200" cy="762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32" name="Google Shape;532;g262dec155f9_0_457"/>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533" name="Shape 533"/>
        <p:cNvGrpSpPr/>
        <p:nvPr/>
      </p:nvGrpSpPr>
      <p:grpSpPr>
        <a:xfrm>
          <a:off x="0" y="0"/>
          <a:ext cx="0" cy="0"/>
          <a:chOff x="0" y="0"/>
          <a:chExt cx="0" cy="0"/>
        </a:xfrm>
      </p:grpSpPr>
      <p:sp>
        <p:nvSpPr>
          <p:cNvPr id="534" name="Google Shape;534;g262dec155f9_0_472"/>
          <p:cNvSpPr txBox="1"/>
          <p:nvPr>
            <p:ph type="title"/>
          </p:nvPr>
        </p:nvSpPr>
        <p:spPr>
          <a:xfrm>
            <a:off x="2740200" y="720000"/>
            <a:ext cx="6711900" cy="14115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4300"/>
              <a:buNone/>
              <a:defRPr sz="8000"/>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535" name="Google Shape;535;g262dec155f9_0_472"/>
          <p:cNvSpPr txBox="1"/>
          <p:nvPr>
            <p:ph idx="1" type="subTitle"/>
          </p:nvPr>
        </p:nvSpPr>
        <p:spPr>
          <a:xfrm>
            <a:off x="2740000" y="2042700"/>
            <a:ext cx="6711900" cy="9801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536" name="Google Shape;536;g262dec155f9_0_472"/>
          <p:cNvSpPr txBox="1"/>
          <p:nvPr/>
        </p:nvSpPr>
        <p:spPr>
          <a:xfrm>
            <a:off x="2428000" y="4815933"/>
            <a:ext cx="7335900" cy="741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400"/>
              </a:spcBef>
              <a:spcAft>
                <a:spcPts val="0"/>
              </a:spcAft>
              <a:buClr>
                <a:srgbClr val="000000"/>
              </a:buClr>
              <a:buSzPts val="1600"/>
              <a:buFont typeface="Arial"/>
              <a:buNone/>
            </a:pPr>
            <a:r>
              <a:rPr b="1" i="0" lang="en-US" sz="1600" u="none" cap="none" strike="noStrike">
                <a:solidFill>
                  <a:schemeClr val="dk1"/>
                </a:solidFill>
                <a:latin typeface="Mulish"/>
                <a:ea typeface="Mulish"/>
                <a:cs typeface="Mulish"/>
                <a:sym typeface="Mulish"/>
              </a:rPr>
              <a:t>CREDITS:</a:t>
            </a:r>
            <a:r>
              <a:rPr b="0" i="0" lang="en-US" sz="1600" u="none" cap="none" strike="noStrike">
                <a:solidFill>
                  <a:schemeClr val="dk1"/>
                </a:solidFill>
                <a:latin typeface="Mulish"/>
                <a:ea typeface="Mulish"/>
                <a:cs typeface="Mulish"/>
                <a:sym typeface="Mulish"/>
              </a:rPr>
              <a:t> This presentation template was created by </a:t>
            </a:r>
            <a:r>
              <a:rPr b="1" i="0" lang="en-US" sz="1600" u="sng" cap="none" strike="noStrike">
                <a:solidFill>
                  <a:schemeClr val="dk1"/>
                </a:solidFill>
                <a:latin typeface="Mulish"/>
                <a:ea typeface="Mulish"/>
                <a:cs typeface="Mulish"/>
                <a:sym typeface="Mulish"/>
                <a:hlinkClick r:id="rId2">
                  <a:extLst>
                    <a:ext uri="{A12FA001-AC4F-418D-AE19-62706E023703}">
                      <ahyp:hlinkClr val="tx"/>
                    </a:ext>
                  </a:extLst>
                </a:hlinkClick>
              </a:rPr>
              <a:t>Slidesgo</a:t>
            </a:r>
            <a:r>
              <a:rPr b="0" i="0" lang="en-US" sz="1600" u="none" cap="none" strike="noStrike">
                <a:solidFill>
                  <a:schemeClr val="dk1"/>
                </a:solidFill>
                <a:latin typeface="Mulish"/>
                <a:ea typeface="Mulish"/>
                <a:cs typeface="Mulish"/>
                <a:sym typeface="Mulish"/>
              </a:rPr>
              <a:t>, and includes icons by </a:t>
            </a:r>
            <a:r>
              <a:rPr b="1" i="0" lang="en-US" sz="1600" u="sng" cap="none" strike="noStrike">
                <a:solidFill>
                  <a:schemeClr val="dk1"/>
                </a:solidFill>
                <a:latin typeface="Mulish"/>
                <a:ea typeface="Mulish"/>
                <a:cs typeface="Mulish"/>
                <a:sym typeface="Mulish"/>
                <a:hlinkClick r:id="rId3">
                  <a:extLst>
                    <a:ext uri="{A12FA001-AC4F-418D-AE19-62706E023703}">
                      <ahyp:hlinkClr val="tx"/>
                    </a:ext>
                  </a:extLst>
                </a:hlinkClick>
              </a:rPr>
              <a:t>Flaticon</a:t>
            </a:r>
            <a:r>
              <a:rPr b="0" i="0" lang="en-US" sz="1600" u="none" cap="none" strike="noStrike">
                <a:solidFill>
                  <a:schemeClr val="dk1"/>
                </a:solidFill>
                <a:latin typeface="Mulish"/>
                <a:ea typeface="Mulish"/>
                <a:cs typeface="Mulish"/>
                <a:sym typeface="Mulish"/>
              </a:rPr>
              <a:t>, and infographics &amp; images by </a:t>
            </a:r>
            <a:r>
              <a:rPr b="1" i="0" lang="en-US" sz="1600" u="sng" cap="none" strike="noStrike">
                <a:solidFill>
                  <a:schemeClr val="dk1"/>
                </a:solidFill>
                <a:latin typeface="Mulish"/>
                <a:ea typeface="Mulish"/>
                <a:cs typeface="Mulish"/>
                <a:sym typeface="Mulish"/>
                <a:hlinkClick r:id="rId4">
                  <a:extLst>
                    <a:ext uri="{A12FA001-AC4F-418D-AE19-62706E023703}">
                      <ahyp:hlinkClr val="tx"/>
                    </a:ext>
                  </a:extLst>
                </a:hlinkClick>
              </a:rPr>
              <a:t>Freepik</a:t>
            </a:r>
            <a:r>
              <a:rPr b="0" i="0" lang="en-US" sz="1600" u="sng" cap="none" strike="noStrike">
                <a:solidFill>
                  <a:schemeClr val="dk1"/>
                </a:solidFill>
                <a:latin typeface="Mulish"/>
                <a:ea typeface="Mulish"/>
                <a:cs typeface="Mulish"/>
                <a:sym typeface="Mulish"/>
              </a:rPr>
              <a:t> </a:t>
            </a:r>
            <a:endParaRPr b="1" i="0" sz="1600" u="sng" cap="none" strike="noStrike">
              <a:solidFill>
                <a:schemeClr val="dk1"/>
              </a:solidFill>
              <a:latin typeface="Mulish"/>
              <a:ea typeface="Mulish"/>
              <a:cs typeface="Mulish"/>
              <a:sym typeface="Mulish"/>
            </a:endParaRPr>
          </a:p>
        </p:txBody>
      </p:sp>
      <p:sp>
        <p:nvSpPr>
          <p:cNvPr id="537" name="Google Shape;537;g262dec155f9_0_472"/>
          <p:cNvSpPr/>
          <p:nvPr/>
        </p:nvSpPr>
        <p:spPr>
          <a:xfrm>
            <a:off x="10231300" y="1066801"/>
            <a:ext cx="3630633" cy="6628587"/>
          </a:xfrm>
          <a:custGeom>
            <a:rect b="b" l="l" r="r" t="t"/>
            <a:pathLst>
              <a:path extrusionOk="0" h="71956" w="39412">
                <a:moveTo>
                  <a:pt x="26435" y="5219"/>
                </a:moveTo>
                <a:cubicBezTo>
                  <a:pt x="26414" y="5447"/>
                  <a:pt x="26391" y="5674"/>
                  <a:pt x="26366" y="5900"/>
                </a:cubicBezTo>
                <a:lnTo>
                  <a:pt x="24728" y="5219"/>
                </a:lnTo>
                <a:close/>
                <a:moveTo>
                  <a:pt x="36617" y="5219"/>
                </a:moveTo>
                <a:lnTo>
                  <a:pt x="34266" y="6197"/>
                </a:lnTo>
                <a:cubicBezTo>
                  <a:pt x="34307" y="5875"/>
                  <a:pt x="34344" y="5549"/>
                  <a:pt x="34375" y="5219"/>
                </a:cubicBezTo>
                <a:close/>
                <a:moveTo>
                  <a:pt x="30064" y="5219"/>
                </a:moveTo>
                <a:lnTo>
                  <a:pt x="30064" y="7439"/>
                </a:lnTo>
                <a:lnTo>
                  <a:pt x="26467" y="5942"/>
                </a:lnTo>
                <a:cubicBezTo>
                  <a:pt x="26494" y="5702"/>
                  <a:pt x="26518" y="5461"/>
                  <a:pt x="26541" y="5219"/>
                </a:cubicBezTo>
                <a:close/>
                <a:moveTo>
                  <a:pt x="34269" y="5219"/>
                </a:moveTo>
                <a:cubicBezTo>
                  <a:pt x="34236" y="5564"/>
                  <a:pt x="34198" y="5906"/>
                  <a:pt x="34154" y="6243"/>
                </a:cubicBezTo>
                <a:lnTo>
                  <a:pt x="31282" y="7439"/>
                </a:lnTo>
                <a:lnTo>
                  <a:pt x="31282" y="5219"/>
                </a:lnTo>
                <a:close/>
                <a:moveTo>
                  <a:pt x="34108" y="6587"/>
                </a:moveTo>
                <a:cubicBezTo>
                  <a:pt x="33621" y="10031"/>
                  <a:pt x="32586" y="13006"/>
                  <a:pt x="31282" y="15337"/>
                </a:cubicBezTo>
                <a:lnTo>
                  <a:pt x="31282" y="7763"/>
                </a:lnTo>
                <a:lnTo>
                  <a:pt x="34108" y="6587"/>
                </a:lnTo>
                <a:close/>
                <a:moveTo>
                  <a:pt x="20438" y="17390"/>
                </a:moveTo>
                <a:lnTo>
                  <a:pt x="20438" y="18004"/>
                </a:lnTo>
                <a:lnTo>
                  <a:pt x="19995" y="18004"/>
                </a:lnTo>
                <a:cubicBezTo>
                  <a:pt x="20128" y="17809"/>
                  <a:pt x="20260" y="17604"/>
                  <a:pt x="20389" y="17390"/>
                </a:cubicBezTo>
                <a:close/>
                <a:moveTo>
                  <a:pt x="23951" y="5218"/>
                </a:moveTo>
                <a:lnTo>
                  <a:pt x="26331" y="6210"/>
                </a:lnTo>
                <a:cubicBezTo>
                  <a:pt x="25896" y="9839"/>
                  <a:pt x="24941" y="13226"/>
                  <a:pt x="23593" y="15872"/>
                </a:cubicBezTo>
                <a:cubicBezTo>
                  <a:pt x="23456" y="16140"/>
                  <a:pt x="23316" y="16400"/>
                  <a:pt x="23172" y="16651"/>
                </a:cubicBezTo>
                <a:cubicBezTo>
                  <a:pt x="23051" y="16583"/>
                  <a:pt x="22910" y="16544"/>
                  <a:pt x="22761" y="16544"/>
                </a:cubicBezTo>
                <a:cubicBezTo>
                  <a:pt x="22293" y="16544"/>
                  <a:pt x="21914" y="16923"/>
                  <a:pt x="21914" y="17390"/>
                </a:cubicBezTo>
                <a:lnTo>
                  <a:pt x="22645" y="17390"/>
                </a:lnTo>
                <a:lnTo>
                  <a:pt x="22645" y="17507"/>
                </a:lnTo>
                <a:cubicBezTo>
                  <a:pt x="22532" y="17679"/>
                  <a:pt x="22418" y="17844"/>
                  <a:pt x="22302" y="18004"/>
                </a:cubicBezTo>
                <a:lnTo>
                  <a:pt x="20668" y="18004"/>
                </a:lnTo>
                <a:lnTo>
                  <a:pt x="20668" y="17390"/>
                </a:lnTo>
                <a:lnTo>
                  <a:pt x="21399" y="17390"/>
                </a:lnTo>
                <a:cubicBezTo>
                  <a:pt x="21399" y="17024"/>
                  <a:pt x="21166" y="16713"/>
                  <a:pt x="20841" y="16595"/>
                </a:cubicBezTo>
                <a:cubicBezTo>
                  <a:pt x="20957" y="16378"/>
                  <a:pt x="21071" y="16154"/>
                  <a:pt x="21183" y="15922"/>
                </a:cubicBezTo>
                <a:cubicBezTo>
                  <a:pt x="22577" y="13043"/>
                  <a:pt x="23537" y="9257"/>
                  <a:pt x="23906" y="5218"/>
                </a:cubicBezTo>
                <a:close/>
                <a:moveTo>
                  <a:pt x="22645" y="17705"/>
                </a:moveTo>
                <a:lnTo>
                  <a:pt x="22645" y="18005"/>
                </a:lnTo>
                <a:lnTo>
                  <a:pt x="22437" y="18005"/>
                </a:lnTo>
                <a:cubicBezTo>
                  <a:pt x="22507" y="17906"/>
                  <a:pt x="22577" y="17806"/>
                  <a:pt x="22645" y="17705"/>
                </a:cubicBezTo>
                <a:close/>
                <a:moveTo>
                  <a:pt x="37183" y="5306"/>
                </a:moveTo>
                <a:cubicBezTo>
                  <a:pt x="36576" y="11373"/>
                  <a:pt x="34103" y="16160"/>
                  <a:pt x="31282" y="18753"/>
                </a:cubicBezTo>
                <a:lnTo>
                  <a:pt x="31282" y="15545"/>
                </a:lnTo>
                <a:cubicBezTo>
                  <a:pt x="32644" y="13165"/>
                  <a:pt x="33724" y="10100"/>
                  <a:pt x="34221" y="6539"/>
                </a:cubicBezTo>
                <a:lnTo>
                  <a:pt x="37183" y="5306"/>
                </a:lnTo>
                <a:close/>
                <a:moveTo>
                  <a:pt x="22128" y="18853"/>
                </a:moveTo>
                <a:lnTo>
                  <a:pt x="21574" y="19084"/>
                </a:lnTo>
                <a:cubicBezTo>
                  <a:pt x="21642" y="19009"/>
                  <a:pt x="21711" y="18933"/>
                  <a:pt x="21778" y="18853"/>
                </a:cubicBezTo>
                <a:close/>
                <a:moveTo>
                  <a:pt x="21627" y="18853"/>
                </a:moveTo>
                <a:cubicBezTo>
                  <a:pt x="21526" y="18968"/>
                  <a:pt x="21426" y="19077"/>
                  <a:pt x="21324" y="19183"/>
                </a:cubicBezTo>
                <a:cubicBezTo>
                  <a:pt x="21243" y="19077"/>
                  <a:pt x="21164" y="18968"/>
                  <a:pt x="21086" y="18853"/>
                </a:cubicBezTo>
                <a:close/>
                <a:moveTo>
                  <a:pt x="14353" y="18853"/>
                </a:moveTo>
                <a:cubicBezTo>
                  <a:pt x="14317" y="19035"/>
                  <a:pt x="14280" y="19215"/>
                  <a:pt x="14242" y="19394"/>
                </a:cubicBezTo>
                <a:lnTo>
                  <a:pt x="12941" y="18853"/>
                </a:lnTo>
                <a:close/>
                <a:moveTo>
                  <a:pt x="20962" y="18853"/>
                </a:moveTo>
                <a:cubicBezTo>
                  <a:pt x="21048" y="18984"/>
                  <a:pt x="21138" y="19108"/>
                  <a:pt x="21230" y="19227"/>
                </a:cubicBezTo>
                <a:lnTo>
                  <a:pt x="20317" y="19608"/>
                </a:lnTo>
                <a:cubicBezTo>
                  <a:pt x="20374" y="19357"/>
                  <a:pt x="20427" y="19106"/>
                  <a:pt x="20478" y="18853"/>
                </a:cubicBezTo>
                <a:close/>
                <a:moveTo>
                  <a:pt x="22176" y="19084"/>
                </a:moveTo>
                <a:cubicBezTo>
                  <a:pt x="22119" y="19358"/>
                  <a:pt x="22055" y="19631"/>
                  <a:pt x="21987" y="19902"/>
                </a:cubicBezTo>
                <a:cubicBezTo>
                  <a:pt x="21811" y="19745"/>
                  <a:pt x="21641" y="19569"/>
                  <a:pt x="21478" y="19373"/>
                </a:cubicBezTo>
                <a:lnTo>
                  <a:pt x="22176" y="19084"/>
                </a:lnTo>
                <a:close/>
                <a:moveTo>
                  <a:pt x="14646" y="18853"/>
                </a:moveTo>
                <a:cubicBezTo>
                  <a:pt x="14904" y="19258"/>
                  <a:pt x="15178" y="19608"/>
                  <a:pt x="15465" y="19904"/>
                </a:cubicBezTo>
                <a:lnTo>
                  <a:pt x="14341" y="19435"/>
                </a:lnTo>
                <a:cubicBezTo>
                  <a:pt x="14383" y="19243"/>
                  <a:pt x="14422" y="19049"/>
                  <a:pt x="14460" y="18853"/>
                </a:cubicBezTo>
                <a:close/>
                <a:moveTo>
                  <a:pt x="19228" y="18853"/>
                </a:moveTo>
                <a:cubicBezTo>
                  <a:pt x="18830" y="19331"/>
                  <a:pt x="18421" y="19732"/>
                  <a:pt x="18006" y="20049"/>
                </a:cubicBezTo>
                <a:lnTo>
                  <a:pt x="18006" y="18853"/>
                </a:lnTo>
                <a:close/>
                <a:moveTo>
                  <a:pt x="20866" y="19628"/>
                </a:moveTo>
                <a:lnTo>
                  <a:pt x="20866" y="19628"/>
                </a:lnTo>
                <a:cubicBezTo>
                  <a:pt x="20637" y="19835"/>
                  <a:pt x="20406" y="20018"/>
                  <a:pt x="20175" y="20178"/>
                </a:cubicBezTo>
                <a:cubicBezTo>
                  <a:pt x="20199" y="20080"/>
                  <a:pt x="20224" y="19983"/>
                  <a:pt x="20249" y="19885"/>
                </a:cubicBezTo>
                <a:lnTo>
                  <a:pt x="20866" y="19628"/>
                </a:lnTo>
                <a:close/>
                <a:moveTo>
                  <a:pt x="12780" y="19035"/>
                </a:moveTo>
                <a:lnTo>
                  <a:pt x="14193" y="19624"/>
                </a:lnTo>
                <a:cubicBezTo>
                  <a:pt x="14139" y="19867"/>
                  <a:pt x="14081" y="20105"/>
                  <a:pt x="14021" y="20341"/>
                </a:cubicBezTo>
                <a:cubicBezTo>
                  <a:pt x="13584" y="20029"/>
                  <a:pt x="13167" y="19592"/>
                  <a:pt x="12780" y="19035"/>
                </a:cubicBezTo>
                <a:close/>
                <a:moveTo>
                  <a:pt x="17065" y="18853"/>
                </a:moveTo>
                <a:lnTo>
                  <a:pt x="17065" y="20569"/>
                </a:lnTo>
                <a:lnTo>
                  <a:pt x="15728" y="20012"/>
                </a:lnTo>
                <a:cubicBezTo>
                  <a:pt x="15391" y="19701"/>
                  <a:pt x="15070" y="19315"/>
                  <a:pt x="14770" y="18853"/>
                </a:cubicBezTo>
                <a:close/>
                <a:moveTo>
                  <a:pt x="20370" y="18853"/>
                </a:moveTo>
                <a:cubicBezTo>
                  <a:pt x="20317" y="19123"/>
                  <a:pt x="20259" y="19391"/>
                  <a:pt x="20195" y="19658"/>
                </a:cubicBezTo>
                <a:lnTo>
                  <a:pt x="18006" y="20569"/>
                </a:lnTo>
                <a:lnTo>
                  <a:pt x="18006" y="20181"/>
                </a:lnTo>
                <a:cubicBezTo>
                  <a:pt x="18468" y="19837"/>
                  <a:pt x="18924" y="19392"/>
                  <a:pt x="19365" y="18853"/>
                </a:cubicBezTo>
                <a:close/>
                <a:moveTo>
                  <a:pt x="16554" y="20606"/>
                </a:moveTo>
                <a:lnTo>
                  <a:pt x="16825" y="20719"/>
                </a:lnTo>
                <a:cubicBezTo>
                  <a:pt x="16819" y="20721"/>
                  <a:pt x="16813" y="20723"/>
                  <a:pt x="16807" y="20725"/>
                </a:cubicBezTo>
                <a:cubicBezTo>
                  <a:pt x="16722" y="20690"/>
                  <a:pt x="16638" y="20650"/>
                  <a:pt x="16554" y="20606"/>
                </a:cubicBezTo>
                <a:close/>
                <a:moveTo>
                  <a:pt x="26433" y="6252"/>
                </a:moveTo>
                <a:lnTo>
                  <a:pt x="30064" y="7763"/>
                </a:lnTo>
                <a:lnTo>
                  <a:pt x="30064" y="17227"/>
                </a:lnTo>
                <a:cubicBezTo>
                  <a:pt x="28674" y="19095"/>
                  <a:pt x="27108" y="20315"/>
                  <a:pt x="25615" y="20730"/>
                </a:cubicBezTo>
                <a:cubicBezTo>
                  <a:pt x="24679" y="20454"/>
                  <a:pt x="23854" y="19820"/>
                  <a:pt x="23188" y="18853"/>
                </a:cubicBezTo>
                <a:lnTo>
                  <a:pt x="24034" y="18853"/>
                </a:lnTo>
                <a:cubicBezTo>
                  <a:pt x="24174" y="18853"/>
                  <a:pt x="24288" y="18739"/>
                  <a:pt x="24288" y="18600"/>
                </a:cubicBezTo>
                <a:lnTo>
                  <a:pt x="24288" y="18259"/>
                </a:lnTo>
                <a:cubicBezTo>
                  <a:pt x="24288" y="18118"/>
                  <a:pt x="24174" y="18005"/>
                  <a:pt x="24034" y="18005"/>
                </a:cubicBezTo>
                <a:lnTo>
                  <a:pt x="22876" y="18005"/>
                </a:lnTo>
                <a:lnTo>
                  <a:pt x="22876" y="17390"/>
                </a:lnTo>
                <a:lnTo>
                  <a:pt x="23607" y="17390"/>
                </a:lnTo>
                <a:cubicBezTo>
                  <a:pt x="23607" y="17110"/>
                  <a:pt x="23471" y="16863"/>
                  <a:pt x="23261" y="16709"/>
                </a:cubicBezTo>
                <a:cubicBezTo>
                  <a:pt x="23406" y="16455"/>
                  <a:pt x="23548" y="16192"/>
                  <a:pt x="23687" y="15919"/>
                </a:cubicBezTo>
                <a:cubicBezTo>
                  <a:pt x="25037" y="13270"/>
                  <a:pt x="25994" y="9882"/>
                  <a:pt x="26433" y="6252"/>
                </a:cubicBezTo>
                <a:close/>
                <a:moveTo>
                  <a:pt x="16965" y="20777"/>
                </a:moveTo>
                <a:lnTo>
                  <a:pt x="17065" y="20819"/>
                </a:lnTo>
                <a:lnTo>
                  <a:pt x="17065" y="20821"/>
                </a:lnTo>
                <a:cubicBezTo>
                  <a:pt x="17027" y="20809"/>
                  <a:pt x="16990" y="20796"/>
                  <a:pt x="16952" y="20783"/>
                </a:cubicBezTo>
                <a:cubicBezTo>
                  <a:pt x="16957" y="20781"/>
                  <a:pt x="16961" y="20779"/>
                  <a:pt x="16965" y="20777"/>
                </a:cubicBezTo>
                <a:close/>
                <a:moveTo>
                  <a:pt x="30064" y="17395"/>
                </a:moveTo>
                <a:lnTo>
                  <a:pt x="30064" y="19722"/>
                </a:lnTo>
                <a:cubicBezTo>
                  <a:pt x="29294" y="20241"/>
                  <a:pt x="28517" y="20596"/>
                  <a:pt x="27757" y="20770"/>
                </a:cubicBezTo>
                <a:cubicBezTo>
                  <a:pt x="27407" y="20849"/>
                  <a:pt x="27065" y="20889"/>
                  <a:pt x="26733" y="20889"/>
                </a:cubicBezTo>
                <a:cubicBezTo>
                  <a:pt x="26416" y="20889"/>
                  <a:pt x="26107" y="20853"/>
                  <a:pt x="25809" y="20782"/>
                </a:cubicBezTo>
                <a:cubicBezTo>
                  <a:pt x="27242" y="20329"/>
                  <a:pt x="28730" y="19155"/>
                  <a:pt x="30064" y="17395"/>
                </a:cubicBezTo>
                <a:close/>
                <a:moveTo>
                  <a:pt x="23062" y="18853"/>
                </a:moveTo>
                <a:cubicBezTo>
                  <a:pt x="23710" y="19818"/>
                  <a:pt x="24513" y="20468"/>
                  <a:pt x="25423" y="20779"/>
                </a:cubicBezTo>
                <a:cubicBezTo>
                  <a:pt x="25417" y="20780"/>
                  <a:pt x="25411" y="20782"/>
                  <a:pt x="25403" y="20784"/>
                </a:cubicBezTo>
                <a:cubicBezTo>
                  <a:pt x="25086" y="20857"/>
                  <a:pt x="24776" y="20893"/>
                  <a:pt x="24474" y="20893"/>
                </a:cubicBezTo>
                <a:cubicBezTo>
                  <a:pt x="23593" y="20893"/>
                  <a:pt x="22787" y="20585"/>
                  <a:pt x="22077" y="19981"/>
                </a:cubicBezTo>
                <a:cubicBezTo>
                  <a:pt x="22156" y="19667"/>
                  <a:pt x="22228" y="19352"/>
                  <a:pt x="22293" y="19034"/>
                </a:cubicBezTo>
                <a:lnTo>
                  <a:pt x="22728" y="18853"/>
                </a:lnTo>
                <a:close/>
                <a:moveTo>
                  <a:pt x="14291" y="19665"/>
                </a:moveTo>
                <a:lnTo>
                  <a:pt x="15997" y="20374"/>
                </a:lnTo>
                <a:cubicBezTo>
                  <a:pt x="16212" y="20536"/>
                  <a:pt x="16434" y="20671"/>
                  <a:pt x="16661" y="20776"/>
                </a:cubicBezTo>
                <a:cubicBezTo>
                  <a:pt x="16571" y="20805"/>
                  <a:pt x="16482" y="20829"/>
                  <a:pt x="16393" y="20850"/>
                </a:cubicBezTo>
                <a:cubicBezTo>
                  <a:pt x="16173" y="20900"/>
                  <a:pt x="15956" y="20925"/>
                  <a:pt x="15743" y="20925"/>
                </a:cubicBezTo>
                <a:cubicBezTo>
                  <a:pt x="15176" y="20925"/>
                  <a:pt x="14630" y="20750"/>
                  <a:pt x="14114" y="20405"/>
                </a:cubicBezTo>
                <a:cubicBezTo>
                  <a:pt x="14175" y="20160"/>
                  <a:pt x="14236" y="19915"/>
                  <a:pt x="14291" y="19665"/>
                </a:cubicBezTo>
                <a:close/>
                <a:moveTo>
                  <a:pt x="20127" y="19935"/>
                </a:moveTo>
                <a:lnTo>
                  <a:pt x="20127" y="19935"/>
                </a:lnTo>
                <a:cubicBezTo>
                  <a:pt x="20100" y="20046"/>
                  <a:pt x="20071" y="20156"/>
                  <a:pt x="20041" y="20266"/>
                </a:cubicBezTo>
                <a:cubicBezTo>
                  <a:pt x="19581" y="20566"/>
                  <a:pt x="19117" y="20774"/>
                  <a:pt x="18660" y="20878"/>
                </a:cubicBezTo>
                <a:cubicBezTo>
                  <a:pt x="18439" y="20928"/>
                  <a:pt x="18220" y="20955"/>
                  <a:pt x="18006" y="20959"/>
                </a:cubicBezTo>
                <a:lnTo>
                  <a:pt x="18006" y="20819"/>
                </a:lnTo>
                <a:lnTo>
                  <a:pt x="20127" y="19935"/>
                </a:lnTo>
                <a:close/>
                <a:moveTo>
                  <a:pt x="19998" y="20426"/>
                </a:moveTo>
                <a:lnTo>
                  <a:pt x="19998" y="20426"/>
                </a:lnTo>
                <a:cubicBezTo>
                  <a:pt x="19519" y="22165"/>
                  <a:pt x="18836" y="23801"/>
                  <a:pt x="18006" y="25194"/>
                </a:cubicBezTo>
                <a:lnTo>
                  <a:pt x="18006" y="21064"/>
                </a:lnTo>
                <a:cubicBezTo>
                  <a:pt x="18228" y="21059"/>
                  <a:pt x="18455" y="21033"/>
                  <a:pt x="18684" y="20980"/>
                </a:cubicBezTo>
                <a:cubicBezTo>
                  <a:pt x="19124" y="20880"/>
                  <a:pt x="19563" y="20694"/>
                  <a:pt x="19998" y="20426"/>
                </a:cubicBezTo>
                <a:close/>
                <a:moveTo>
                  <a:pt x="9862" y="26346"/>
                </a:moveTo>
                <a:lnTo>
                  <a:pt x="9862" y="26856"/>
                </a:lnTo>
                <a:lnTo>
                  <a:pt x="9073" y="26856"/>
                </a:lnTo>
                <a:cubicBezTo>
                  <a:pt x="9187" y="26692"/>
                  <a:pt x="9300" y="26522"/>
                  <a:pt x="9411" y="26346"/>
                </a:cubicBezTo>
                <a:close/>
                <a:moveTo>
                  <a:pt x="12341" y="18853"/>
                </a:moveTo>
                <a:lnTo>
                  <a:pt x="12604" y="18962"/>
                </a:lnTo>
                <a:cubicBezTo>
                  <a:pt x="13035" y="19608"/>
                  <a:pt x="13500" y="20105"/>
                  <a:pt x="13995" y="20449"/>
                </a:cubicBezTo>
                <a:cubicBezTo>
                  <a:pt x="13320" y="23080"/>
                  <a:pt x="12317" y="25315"/>
                  <a:pt x="11140" y="26896"/>
                </a:cubicBezTo>
                <a:cubicBezTo>
                  <a:pt x="11105" y="26872"/>
                  <a:pt x="11063" y="26856"/>
                  <a:pt x="11017" y="26856"/>
                </a:cubicBezTo>
                <a:lnTo>
                  <a:pt x="10054" y="26856"/>
                </a:lnTo>
                <a:lnTo>
                  <a:pt x="10054" y="26346"/>
                </a:lnTo>
                <a:lnTo>
                  <a:pt x="10661" y="26346"/>
                </a:lnTo>
                <a:cubicBezTo>
                  <a:pt x="10661" y="25956"/>
                  <a:pt x="10347" y="25642"/>
                  <a:pt x="9958" y="25642"/>
                </a:cubicBezTo>
                <a:cubicBezTo>
                  <a:pt x="9908" y="25642"/>
                  <a:pt x="9860" y="25647"/>
                  <a:pt x="9814" y="25656"/>
                </a:cubicBezTo>
                <a:cubicBezTo>
                  <a:pt x="10800" y="23859"/>
                  <a:pt x="11604" y="21530"/>
                  <a:pt x="12119" y="18853"/>
                </a:cubicBezTo>
                <a:close/>
                <a:moveTo>
                  <a:pt x="21381" y="19414"/>
                </a:moveTo>
                <a:cubicBezTo>
                  <a:pt x="21566" y="19634"/>
                  <a:pt x="21759" y="19834"/>
                  <a:pt x="21961" y="20009"/>
                </a:cubicBezTo>
                <a:cubicBezTo>
                  <a:pt x="21420" y="22135"/>
                  <a:pt x="20573" y="24129"/>
                  <a:pt x="19519" y="25735"/>
                </a:cubicBezTo>
                <a:cubicBezTo>
                  <a:pt x="19046" y="26459"/>
                  <a:pt x="18536" y="27091"/>
                  <a:pt x="18006" y="27622"/>
                </a:cubicBezTo>
                <a:lnTo>
                  <a:pt x="18006" y="25399"/>
                </a:lnTo>
                <a:cubicBezTo>
                  <a:pt x="18901" y="23937"/>
                  <a:pt x="19629" y="22195"/>
                  <a:pt x="20130" y="20343"/>
                </a:cubicBezTo>
                <a:cubicBezTo>
                  <a:pt x="20481" y="20114"/>
                  <a:pt x="20828" y="19833"/>
                  <a:pt x="21170" y="19502"/>
                </a:cubicBezTo>
                <a:lnTo>
                  <a:pt x="21381" y="19414"/>
                </a:lnTo>
                <a:close/>
                <a:moveTo>
                  <a:pt x="10600" y="27561"/>
                </a:moveTo>
                <a:cubicBezTo>
                  <a:pt x="10561" y="27606"/>
                  <a:pt x="10521" y="27652"/>
                  <a:pt x="10482" y="27695"/>
                </a:cubicBezTo>
                <a:cubicBezTo>
                  <a:pt x="10442" y="27651"/>
                  <a:pt x="10402" y="27606"/>
                  <a:pt x="10363" y="27561"/>
                </a:cubicBezTo>
                <a:close/>
                <a:moveTo>
                  <a:pt x="9433" y="27561"/>
                </a:moveTo>
                <a:lnTo>
                  <a:pt x="8765" y="27840"/>
                </a:lnTo>
                <a:cubicBezTo>
                  <a:pt x="8685" y="27755"/>
                  <a:pt x="8605" y="27668"/>
                  <a:pt x="8524" y="27578"/>
                </a:cubicBezTo>
                <a:cubicBezTo>
                  <a:pt x="8530" y="27572"/>
                  <a:pt x="8534" y="27566"/>
                  <a:pt x="8538" y="27561"/>
                </a:cubicBezTo>
                <a:close/>
                <a:moveTo>
                  <a:pt x="8456" y="27657"/>
                </a:moveTo>
                <a:cubicBezTo>
                  <a:pt x="8524" y="27734"/>
                  <a:pt x="8592" y="27810"/>
                  <a:pt x="8661" y="27883"/>
                </a:cubicBezTo>
                <a:lnTo>
                  <a:pt x="7982" y="28165"/>
                </a:lnTo>
                <a:cubicBezTo>
                  <a:pt x="8142" y="28008"/>
                  <a:pt x="8300" y="27838"/>
                  <a:pt x="8456" y="27657"/>
                </a:cubicBezTo>
                <a:close/>
                <a:moveTo>
                  <a:pt x="10224" y="27561"/>
                </a:moveTo>
                <a:cubicBezTo>
                  <a:pt x="10284" y="27633"/>
                  <a:pt x="10347" y="27702"/>
                  <a:pt x="10409" y="27770"/>
                </a:cubicBezTo>
                <a:cubicBezTo>
                  <a:pt x="10128" y="28066"/>
                  <a:pt x="9841" y="28327"/>
                  <a:pt x="9547" y="28548"/>
                </a:cubicBezTo>
                <a:cubicBezTo>
                  <a:pt x="9331" y="28381"/>
                  <a:pt x="9118" y="28194"/>
                  <a:pt x="8910" y="27987"/>
                </a:cubicBezTo>
                <a:lnTo>
                  <a:pt x="9931" y="27561"/>
                </a:lnTo>
                <a:close/>
                <a:moveTo>
                  <a:pt x="5223" y="27561"/>
                </a:moveTo>
                <a:lnTo>
                  <a:pt x="5223" y="28853"/>
                </a:lnTo>
                <a:cubicBezTo>
                  <a:pt x="4715" y="28544"/>
                  <a:pt x="4212" y="28114"/>
                  <a:pt x="3716" y="27561"/>
                </a:cubicBezTo>
                <a:close/>
                <a:moveTo>
                  <a:pt x="8372" y="27561"/>
                </a:moveTo>
                <a:cubicBezTo>
                  <a:pt x="8372" y="27562"/>
                  <a:pt x="8372" y="27562"/>
                  <a:pt x="8373" y="27563"/>
                </a:cubicBezTo>
                <a:cubicBezTo>
                  <a:pt x="8143" y="27833"/>
                  <a:pt x="7909" y="28078"/>
                  <a:pt x="7671" y="28295"/>
                </a:cubicBezTo>
                <a:lnTo>
                  <a:pt x="6005" y="28987"/>
                </a:lnTo>
                <a:lnTo>
                  <a:pt x="6005" y="27561"/>
                </a:lnTo>
                <a:close/>
                <a:moveTo>
                  <a:pt x="3578" y="27561"/>
                </a:moveTo>
                <a:cubicBezTo>
                  <a:pt x="4112" y="28166"/>
                  <a:pt x="4663" y="28635"/>
                  <a:pt x="5223" y="28963"/>
                </a:cubicBezTo>
                <a:lnTo>
                  <a:pt x="5223" y="28988"/>
                </a:lnTo>
                <a:lnTo>
                  <a:pt x="1796" y="27561"/>
                </a:lnTo>
                <a:close/>
                <a:moveTo>
                  <a:pt x="7146" y="28721"/>
                </a:moveTo>
                <a:lnTo>
                  <a:pt x="7146" y="28721"/>
                </a:lnTo>
                <a:cubicBezTo>
                  <a:pt x="6814" y="28960"/>
                  <a:pt x="6476" y="29144"/>
                  <a:pt x="6133" y="29271"/>
                </a:cubicBezTo>
                <a:cubicBezTo>
                  <a:pt x="6091" y="29257"/>
                  <a:pt x="6048" y="29243"/>
                  <a:pt x="6005" y="29228"/>
                </a:cubicBezTo>
                <a:lnTo>
                  <a:pt x="6005" y="29196"/>
                </a:lnTo>
                <a:lnTo>
                  <a:pt x="7146" y="28721"/>
                </a:lnTo>
                <a:close/>
                <a:moveTo>
                  <a:pt x="8805" y="28030"/>
                </a:moveTo>
                <a:cubicBezTo>
                  <a:pt x="9020" y="28245"/>
                  <a:pt x="9237" y="28439"/>
                  <a:pt x="9459" y="28611"/>
                </a:cubicBezTo>
                <a:cubicBezTo>
                  <a:pt x="8979" y="28959"/>
                  <a:pt x="8484" y="29203"/>
                  <a:pt x="7983" y="29327"/>
                </a:cubicBezTo>
                <a:cubicBezTo>
                  <a:pt x="7706" y="29396"/>
                  <a:pt x="7430" y="29431"/>
                  <a:pt x="7155" y="29431"/>
                </a:cubicBezTo>
                <a:cubicBezTo>
                  <a:pt x="6870" y="29431"/>
                  <a:pt x="6587" y="29394"/>
                  <a:pt x="6305" y="29320"/>
                </a:cubicBezTo>
                <a:cubicBezTo>
                  <a:pt x="6734" y="29144"/>
                  <a:pt x="7153" y="28886"/>
                  <a:pt x="7560" y="28549"/>
                </a:cubicBezTo>
                <a:lnTo>
                  <a:pt x="8805" y="28030"/>
                </a:lnTo>
                <a:close/>
                <a:moveTo>
                  <a:pt x="14086" y="20512"/>
                </a:moveTo>
                <a:cubicBezTo>
                  <a:pt x="14610" y="20855"/>
                  <a:pt x="15164" y="21031"/>
                  <a:pt x="15739" y="21031"/>
                </a:cubicBezTo>
                <a:cubicBezTo>
                  <a:pt x="15962" y="21031"/>
                  <a:pt x="16188" y="21004"/>
                  <a:pt x="16416" y="20953"/>
                </a:cubicBezTo>
                <a:cubicBezTo>
                  <a:pt x="16546" y="20923"/>
                  <a:pt x="16675" y="20885"/>
                  <a:pt x="16805" y="20839"/>
                </a:cubicBezTo>
                <a:cubicBezTo>
                  <a:pt x="16890" y="20873"/>
                  <a:pt x="16977" y="20904"/>
                  <a:pt x="17065" y="20931"/>
                </a:cubicBezTo>
                <a:lnTo>
                  <a:pt x="17065" y="26580"/>
                </a:lnTo>
                <a:cubicBezTo>
                  <a:pt x="15892" y="28095"/>
                  <a:pt x="14559" y="29093"/>
                  <a:pt x="13241" y="29422"/>
                </a:cubicBezTo>
                <a:cubicBezTo>
                  <a:pt x="13222" y="29427"/>
                  <a:pt x="13203" y="29430"/>
                  <a:pt x="13185" y="29435"/>
                </a:cubicBezTo>
                <a:cubicBezTo>
                  <a:pt x="12263" y="29212"/>
                  <a:pt x="11376" y="28653"/>
                  <a:pt x="10552" y="27771"/>
                </a:cubicBezTo>
                <a:cubicBezTo>
                  <a:pt x="10613" y="27703"/>
                  <a:pt x="10676" y="27632"/>
                  <a:pt x="10736" y="27561"/>
                </a:cubicBezTo>
                <a:lnTo>
                  <a:pt x="11017" y="27561"/>
                </a:lnTo>
                <a:cubicBezTo>
                  <a:pt x="11133" y="27561"/>
                  <a:pt x="11228" y="27467"/>
                  <a:pt x="11228" y="27351"/>
                </a:cubicBezTo>
                <a:lnTo>
                  <a:pt x="11228" y="27067"/>
                </a:lnTo>
                <a:cubicBezTo>
                  <a:pt x="11228" y="27035"/>
                  <a:pt x="11219" y="27004"/>
                  <a:pt x="11207" y="26978"/>
                </a:cubicBezTo>
                <a:cubicBezTo>
                  <a:pt x="12395" y="25390"/>
                  <a:pt x="13405" y="23149"/>
                  <a:pt x="14086" y="20512"/>
                </a:cubicBezTo>
                <a:close/>
                <a:moveTo>
                  <a:pt x="1720" y="27738"/>
                </a:moveTo>
                <a:lnTo>
                  <a:pt x="5223" y="29196"/>
                </a:lnTo>
                <a:lnTo>
                  <a:pt x="5223" y="29472"/>
                </a:lnTo>
                <a:cubicBezTo>
                  <a:pt x="5147" y="29478"/>
                  <a:pt x="5070" y="29481"/>
                  <a:pt x="4994" y="29481"/>
                </a:cubicBezTo>
                <a:cubicBezTo>
                  <a:pt x="3889" y="29481"/>
                  <a:pt x="2792" y="28897"/>
                  <a:pt x="1720" y="27738"/>
                </a:cubicBezTo>
                <a:close/>
                <a:moveTo>
                  <a:pt x="10478" y="27847"/>
                </a:moveTo>
                <a:cubicBezTo>
                  <a:pt x="11255" y="28678"/>
                  <a:pt x="12089" y="29226"/>
                  <a:pt x="12955" y="29483"/>
                </a:cubicBezTo>
                <a:cubicBezTo>
                  <a:pt x="12720" y="29524"/>
                  <a:pt x="12485" y="29545"/>
                  <a:pt x="12253" y="29545"/>
                </a:cubicBezTo>
                <a:cubicBezTo>
                  <a:pt x="11348" y="29545"/>
                  <a:pt x="10466" y="29230"/>
                  <a:pt x="9632" y="28611"/>
                </a:cubicBezTo>
                <a:cubicBezTo>
                  <a:pt x="9920" y="28392"/>
                  <a:pt x="10202" y="28137"/>
                  <a:pt x="10478" y="27847"/>
                </a:cubicBezTo>
                <a:close/>
                <a:moveTo>
                  <a:pt x="17065" y="26752"/>
                </a:moveTo>
                <a:lnTo>
                  <a:pt x="17065" y="28442"/>
                </a:lnTo>
                <a:cubicBezTo>
                  <a:pt x="16418" y="28924"/>
                  <a:pt x="15754" y="29257"/>
                  <a:pt x="15093" y="29422"/>
                </a:cubicBezTo>
                <a:cubicBezTo>
                  <a:pt x="14762" y="29504"/>
                  <a:pt x="14433" y="29545"/>
                  <a:pt x="14107" y="29545"/>
                </a:cubicBezTo>
                <a:cubicBezTo>
                  <a:pt x="13873" y="29545"/>
                  <a:pt x="13641" y="29524"/>
                  <a:pt x="13411" y="29483"/>
                </a:cubicBezTo>
                <a:cubicBezTo>
                  <a:pt x="14673" y="29123"/>
                  <a:pt x="15941" y="28171"/>
                  <a:pt x="17065" y="26752"/>
                </a:cubicBezTo>
                <a:close/>
                <a:moveTo>
                  <a:pt x="30428" y="1"/>
                </a:moveTo>
                <a:cubicBezTo>
                  <a:pt x="30226" y="1"/>
                  <a:pt x="30064" y="164"/>
                  <a:pt x="30064" y="364"/>
                </a:cubicBezTo>
                <a:lnTo>
                  <a:pt x="30064" y="4120"/>
                </a:lnTo>
                <a:lnTo>
                  <a:pt x="26971" y="4120"/>
                </a:lnTo>
                <a:lnTo>
                  <a:pt x="26971" y="3357"/>
                </a:lnTo>
                <a:lnTo>
                  <a:pt x="27918" y="3357"/>
                </a:lnTo>
                <a:cubicBezTo>
                  <a:pt x="27918" y="2752"/>
                  <a:pt x="27428" y="2262"/>
                  <a:pt x="26822" y="2262"/>
                </a:cubicBezTo>
                <a:cubicBezTo>
                  <a:pt x="26217" y="2262"/>
                  <a:pt x="25727" y="2752"/>
                  <a:pt x="25727" y="3357"/>
                </a:cubicBezTo>
                <a:lnTo>
                  <a:pt x="26673" y="3357"/>
                </a:lnTo>
                <a:lnTo>
                  <a:pt x="26673" y="4120"/>
                </a:lnTo>
                <a:lnTo>
                  <a:pt x="24114" y="4120"/>
                </a:lnTo>
                <a:lnTo>
                  <a:pt x="24114" y="3357"/>
                </a:lnTo>
                <a:lnTo>
                  <a:pt x="25060" y="3357"/>
                </a:lnTo>
                <a:cubicBezTo>
                  <a:pt x="25060" y="2752"/>
                  <a:pt x="24570" y="2262"/>
                  <a:pt x="23965" y="2262"/>
                </a:cubicBezTo>
                <a:cubicBezTo>
                  <a:pt x="23360" y="2262"/>
                  <a:pt x="22870" y="2752"/>
                  <a:pt x="22870" y="3357"/>
                </a:cubicBezTo>
                <a:lnTo>
                  <a:pt x="23816" y="3357"/>
                </a:lnTo>
                <a:lnTo>
                  <a:pt x="23816" y="4120"/>
                </a:lnTo>
                <a:lnTo>
                  <a:pt x="22261" y="4120"/>
                </a:lnTo>
                <a:cubicBezTo>
                  <a:pt x="22080" y="4120"/>
                  <a:pt x="21933" y="4267"/>
                  <a:pt x="21933" y="4448"/>
                </a:cubicBezTo>
                <a:lnTo>
                  <a:pt x="21933" y="4890"/>
                </a:lnTo>
                <a:cubicBezTo>
                  <a:pt x="21933" y="5071"/>
                  <a:pt x="22080" y="5218"/>
                  <a:pt x="22261" y="5218"/>
                </a:cubicBezTo>
                <a:lnTo>
                  <a:pt x="23801" y="5218"/>
                </a:lnTo>
                <a:cubicBezTo>
                  <a:pt x="23432" y="9242"/>
                  <a:pt x="22475" y="13010"/>
                  <a:pt x="21088" y="15877"/>
                </a:cubicBezTo>
                <a:cubicBezTo>
                  <a:pt x="20974" y="16114"/>
                  <a:pt x="20857" y="16342"/>
                  <a:pt x="20738" y="16564"/>
                </a:cubicBezTo>
                <a:cubicBezTo>
                  <a:pt x="20678" y="16551"/>
                  <a:pt x="20617" y="16544"/>
                  <a:pt x="20553" y="16544"/>
                </a:cubicBezTo>
                <a:cubicBezTo>
                  <a:pt x="20085" y="16544"/>
                  <a:pt x="19706" y="16923"/>
                  <a:pt x="19706" y="17390"/>
                </a:cubicBezTo>
                <a:lnTo>
                  <a:pt x="20266" y="17390"/>
                </a:lnTo>
                <a:cubicBezTo>
                  <a:pt x="20136" y="17604"/>
                  <a:pt x="20003" y="17809"/>
                  <a:pt x="19870" y="18005"/>
                </a:cubicBezTo>
                <a:lnTo>
                  <a:pt x="18006" y="18005"/>
                </a:lnTo>
                <a:lnTo>
                  <a:pt x="18006" y="15103"/>
                </a:lnTo>
                <a:cubicBezTo>
                  <a:pt x="18006" y="14947"/>
                  <a:pt x="17879" y="14822"/>
                  <a:pt x="17724" y="14822"/>
                </a:cubicBezTo>
                <a:lnTo>
                  <a:pt x="17346" y="14822"/>
                </a:lnTo>
                <a:cubicBezTo>
                  <a:pt x="17191" y="14822"/>
                  <a:pt x="17065" y="14947"/>
                  <a:pt x="17065" y="15103"/>
                </a:cubicBezTo>
                <a:lnTo>
                  <a:pt x="17065" y="18005"/>
                </a:lnTo>
                <a:lnTo>
                  <a:pt x="14676" y="18005"/>
                </a:lnTo>
                <a:lnTo>
                  <a:pt x="14676" y="17415"/>
                </a:lnTo>
                <a:lnTo>
                  <a:pt x="15406" y="17415"/>
                </a:lnTo>
                <a:cubicBezTo>
                  <a:pt x="15406" y="16948"/>
                  <a:pt x="15027" y="16568"/>
                  <a:pt x="14560" y="16568"/>
                </a:cubicBezTo>
                <a:cubicBezTo>
                  <a:pt x="14092" y="16568"/>
                  <a:pt x="13713" y="16948"/>
                  <a:pt x="13713" y="17415"/>
                </a:cubicBezTo>
                <a:lnTo>
                  <a:pt x="14445" y="17415"/>
                </a:lnTo>
                <a:lnTo>
                  <a:pt x="14445" y="18005"/>
                </a:lnTo>
                <a:lnTo>
                  <a:pt x="12468" y="18005"/>
                </a:lnTo>
                <a:lnTo>
                  <a:pt x="12468" y="17415"/>
                </a:lnTo>
                <a:lnTo>
                  <a:pt x="13199" y="17415"/>
                </a:lnTo>
                <a:cubicBezTo>
                  <a:pt x="13199" y="16948"/>
                  <a:pt x="12820" y="16568"/>
                  <a:pt x="12353" y="16568"/>
                </a:cubicBezTo>
                <a:cubicBezTo>
                  <a:pt x="11885" y="16568"/>
                  <a:pt x="11506" y="16948"/>
                  <a:pt x="11506" y="17415"/>
                </a:cubicBezTo>
                <a:lnTo>
                  <a:pt x="12237" y="17415"/>
                </a:lnTo>
                <a:lnTo>
                  <a:pt x="12237" y="18005"/>
                </a:lnTo>
                <a:lnTo>
                  <a:pt x="11037" y="18005"/>
                </a:lnTo>
                <a:cubicBezTo>
                  <a:pt x="10896" y="18005"/>
                  <a:pt x="10783" y="18118"/>
                  <a:pt x="10783" y="18259"/>
                </a:cubicBezTo>
                <a:lnTo>
                  <a:pt x="10783" y="18600"/>
                </a:lnTo>
                <a:cubicBezTo>
                  <a:pt x="10783" y="18739"/>
                  <a:pt x="10896" y="18853"/>
                  <a:pt x="11037" y="18853"/>
                </a:cubicBezTo>
                <a:lnTo>
                  <a:pt x="12013" y="18853"/>
                </a:lnTo>
                <a:cubicBezTo>
                  <a:pt x="11490" y="21545"/>
                  <a:pt x="10653" y="23911"/>
                  <a:pt x="9633" y="25722"/>
                </a:cubicBezTo>
                <a:cubicBezTo>
                  <a:pt x="9408" y="25839"/>
                  <a:pt x="9254" y="26074"/>
                  <a:pt x="9254" y="26346"/>
                </a:cubicBezTo>
                <a:lnTo>
                  <a:pt x="9260" y="26346"/>
                </a:lnTo>
                <a:cubicBezTo>
                  <a:pt x="9148" y="26521"/>
                  <a:pt x="9035" y="26693"/>
                  <a:pt x="8920" y="26856"/>
                </a:cubicBezTo>
                <a:lnTo>
                  <a:pt x="8218" y="26856"/>
                </a:lnTo>
                <a:lnTo>
                  <a:pt x="8218" y="26346"/>
                </a:lnTo>
                <a:lnTo>
                  <a:pt x="8826" y="26346"/>
                </a:lnTo>
                <a:cubicBezTo>
                  <a:pt x="8826" y="25956"/>
                  <a:pt x="8511" y="25642"/>
                  <a:pt x="8123" y="25642"/>
                </a:cubicBezTo>
                <a:cubicBezTo>
                  <a:pt x="7734" y="25642"/>
                  <a:pt x="7419" y="25956"/>
                  <a:pt x="7419" y="26346"/>
                </a:cubicBezTo>
                <a:lnTo>
                  <a:pt x="8027" y="26346"/>
                </a:lnTo>
                <a:lnTo>
                  <a:pt x="8027" y="26856"/>
                </a:lnTo>
                <a:lnTo>
                  <a:pt x="6005" y="26856"/>
                </a:lnTo>
                <a:lnTo>
                  <a:pt x="6005" y="24444"/>
                </a:lnTo>
                <a:cubicBezTo>
                  <a:pt x="6005" y="24314"/>
                  <a:pt x="5900" y="24210"/>
                  <a:pt x="5771" y="24210"/>
                </a:cubicBezTo>
                <a:lnTo>
                  <a:pt x="5456" y="24210"/>
                </a:lnTo>
                <a:cubicBezTo>
                  <a:pt x="5328" y="24210"/>
                  <a:pt x="5223" y="24314"/>
                  <a:pt x="5223" y="24444"/>
                </a:cubicBezTo>
                <a:lnTo>
                  <a:pt x="5223" y="26856"/>
                </a:lnTo>
                <a:lnTo>
                  <a:pt x="3237" y="26856"/>
                </a:lnTo>
                <a:lnTo>
                  <a:pt x="3237" y="26366"/>
                </a:lnTo>
                <a:lnTo>
                  <a:pt x="3844" y="26366"/>
                </a:lnTo>
                <a:cubicBezTo>
                  <a:pt x="3844" y="25977"/>
                  <a:pt x="3530" y="25662"/>
                  <a:pt x="3141" y="25662"/>
                </a:cubicBezTo>
                <a:cubicBezTo>
                  <a:pt x="2752" y="25662"/>
                  <a:pt x="2437" y="25977"/>
                  <a:pt x="2437" y="26366"/>
                </a:cubicBezTo>
                <a:lnTo>
                  <a:pt x="3045" y="26366"/>
                </a:lnTo>
                <a:lnTo>
                  <a:pt x="3045" y="26856"/>
                </a:lnTo>
                <a:lnTo>
                  <a:pt x="1401" y="26856"/>
                </a:lnTo>
                <a:lnTo>
                  <a:pt x="1401" y="26366"/>
                </a:lnTo>
                <a:lnTo>
                  <a:pt x="2009" y="26366"/>
                </a:lnTo>
                <a:cubicBezTo>
                  <a:pt x="2009" y="25977"/>
                  <a:pt x="1694" y="25662"/>
                  <a:pt x="1305" y="25662"/>
                </a:cubicBezTo>
                <a:cubicBezTo>
                  <a:pt x="916" y="25662"/>
                  <a:pt x="602" y="25977"/>
                  <a:pt x="602" y="26366"/>
                </a:cubicBezTo>
                <a:lnTo>
                  <a:pt x="1209" y="26366"/>
                </a:lnTo>
                <a:lnTo>
                  <a:pt x="1209" y="26856"/>
                </a:lnTo>
                <a:lnTo>
                  <a:pt x="211" y="26856"/>
                </a:lnTo>
                <a:cubicBezTo>
                  <a:pt x="94" y="26856"/>
                  <a:pt x="1" y="26950"/>
                  <a:pt x="1" y="27067"/>
                </a:cubicBezTo>
                <a:lnTo>
                  <a:pt x="1" y="27351"/>
                </a:lnTo>
                <a:cubicBezTo>
                  <a:pt x="1" y="27468"/>
                  <a:pt x="94" y="27561"/>
                  <a:pt x="211" y="27561"/>
                </a:cubicBezTo>
                <a:lnTo>
                  <a:pt x="1296" y="27561"/>
                </a:lnTo>
                <a:lnTo>
                  <a:pt x="1495" y="27644"/>
                </a:lnTo>
                <a:cubicBezTo>
                  <a:pt x="2634" y="28935"/>
                  <a:pt x="3805" y="29586"/>
                  <a:pt x="4991" y="29586"/>
                </a:cubicBezTo>
                <a:cubicBezTo>
                  <a:pt x="5068" y="29586"/>
                  <a:pt x="5145" y="29583"/>
                  <a:pt x="5222" y="29578"/>
                </a:cubicBezTo>
                <a:lnTo>
                  <a:pt x="5222" y="58992"/>
                </a:lnTo>
                <a:lnTo>
                  <a:pt x="4430" y="58992"/>
                </a:lnTo>
                <a:cubicBezTo>
                  <a:pt x="4175" y="58992"/>
                  <a:pt x="3969" y="59183"/>
                  <a:pt x="3969" y="59420"/>
                </a:cubicBezTo>
                <a:lnTo>
                  <a:pt x="3969" y="69999"/>
                </a:lnTo>
                <a:cubicBezTo>
                  <a:pt x="3969" y="70236"/>
                  <a:pt x="4175" y="70427"/>
                  <a:pt x="4430" y="70427"/>
                </a:cubicBezTo>
                <a:lnTo>
                  <a:pt x="6796" y="70427"/>
                </a:lnTo>
                <a:cubicBezTo>
                  <a:pt x="7052" y="70427"/>
                  <a:pt x="7259" y="70236"/>
                  <a:pt x="7259" y="69999"/>
                </a:cubicBezTo>
                <a:lnTo>
                  <a:pt x="7259" y="59420"/>
                </a:lnTo>
                <a:cubicBezTo>
                  <a:pt x="7259" y="59183"/>
                  <a:pt x="7052" y="58992"/>
                  <a:pt x="6796" y="58992"/>
                </a:cubicBezTo>
                <a:lnTo>
                  <a:pt x="6004" y="58992"/>
                </a:lnTo>
                <a:lnTo>
                  <a:pt x="6004" y="29427"/>
                </a:lnTo>
                <a:cubicBezTo>
                  <a:pt x="6054" y="29412"/>
                  <a:pt x="6104" y="29394"/>
                  <a:pt x="6153" y="29377"/>
                </a:cubicBezTo>
                <a:cubicBezTo>
                  <a:pt x="6493" y="29480"/>
                  <a:pt x="6835" y="29533"/>
                  <a:pt x="7177" y="29533"/>
                </a:cubicBezTo>
                <a:cubicBezTo>
                  <a:pt x="7455" y="29533"/>
                  <a:pt x="7731" y="29499"/>
                  <a:pt x="8008" y="29430"/>
                </a:cubicBezTo>
                <a:cubicBezTo>
                  <a:pt x="8531" y="29300"/>
                  <a:pt x="9045" y="29044"/>
                  <a:pt x="9545" y="28678"/>
                </a:cubicBezTo>
                <a:cubicBezTo>
                  <a:pt x="10404" y="29322"/>
                  <a:pt x="11314" y="29651"/>
                  <a:pt x="12250" y="29651"/>
                </a:cubicBezTo>
                <a:cubicBezTo>
                  <a:pt x="12558" y="29651"/>
                  <a:pt x="12869" y="29614"/>
                  <a:pt x="13183" y="29542"/>
                </a:cubicBezTo>
                <a:cubicBezTo>
                  <a:pt x="13486" y="29613"/>
                  <a:pt x="13791" y="29651"/>
                  <a:pt x="14100" y="29651"/>
                </a:cubicBezTo>
                <a:cubicBezTo>
                  <a:pt x="14437" y="29651"/>
                  <a:pt x="14776" y="29609"/>
                  <a:pt x="15118" y="29524"/>
                </a:cubicBezTo>
                <a:cubicBezTo>
                  <a:pt x="15770" y="29361"/>
                  <a:pt x="16426" y="29037"/>
                  <a:pt x="17065" y="28570"/>
                </a:cubicBezTo>
                <a:lnTo>
                  <a:pt x="17065" y="56662"/>
                </a:lnTo>
                <a:lnTo>
                  <a:pt x="16111" y="56662"/>
                </a:lnTo>
                <a:cubicBezTo>
                  <a:pt x="15805" y="56662"/>
                  <a:pt x="15555" y="56892"/>
                  <a:pt x="15555" y="57177"/>
                </a:cubicBezTo>
                <a:lnTo>
                  <a:pt x="15555" y="69902"/>
                </a:lnTo>
                <a:cubicBezTo>
                  <a:pt x="15555" y="70186"/>
                  <a:pt x="15805" y="70416"/>
                  <a:pt x="16111" y="70416"/>
                </a:cubicBezTo>
                <a:lnTo>
                  <a:pt x="18958" y="70416"/>
                </a:lnTo>
                <a:cubicBezTo>
                  <a:pt x="19264" y="70416"/>
                  <a:pt x="19513" y="70186"/>
                  <a:pt x="19513" y="69902"/>
                </a:cubicBezTo>
                <a:lnTo>
                  <a:pt x="19513" y="57177"/>
                </a:lnTo>
                <a:cubicBezTo>
                  <a:pt x="19513" y="56892"/>
                  <a:pt x="19264" y="56662"/>
                  <a:pt x="18958" y="56662"/>
                </a:cubicBezTo>
                <a:lnTo>
                  <a:pt x="18005" y="56662"/>
                </a:lnTo>
                <a:lnTo>
                  <a:pt x="18005" y="27771"/>
                </a:lnTo>
                <a:cubicBezTo>
                  <a:pt x="18568" y="27219"/>
                  <a:pt x="19107" y="26556"/>
                  <a:pt x="19607" y="25794"/>
                </a:cubicBezTo>
                <a:cubicBezTo>
                  <a:pt x="20659" y="24189"/>
                  <a:pt x="21505" y="22202"/>
                  <a:pt x="22051" y="20083"/>
                </a:cubicBezTo>
                <a:cubicBezTo>
                  <a:pt x="22778" y="20682"/>
                  <a:pt x="23605" y="20994"/>
                  <a:pt x="24498" y="20994"/>
                </a:cubicBezTo>
                <a:cubicBezTo>
                  <a:pt x="24800" y="20994"/>
                  <a:pt x="25111" y="20959"/>
                  <a:pt x="25427" y="20887"/>
                </a:cubicBezTo>
                <a:cubicBezTo>
                  <a:pt x="25489" y="20872"/>
                  <a:pt x="25550" y="20857"/>
                  <a:pt x="25612" y="20840"/>
                </a:cubicBezTo>
                <a:cubicBezTo>
                  <a:pt x="25969" y="20942"/>
                  <a:pt x="26342" y="20995"/>
                  <a:pt x="26727" y="20995"/>
                </a:cubicBezTo>
                <a:cubicBezTo>
                  <a:pt x="27068" y="20995"/>
                  <a:pt x="27420" y="20955"/>
                  <a:pt x="27780" y="20872"/>
                </a:cubicBezTo>
                <a:cubicBezTo>
                  <a:pt x="28531" y="20701"/>
                  <a:pt x="29302" y="20353"/>
                  <a:pt x="30063" y="19846"/>
                </a:cubicBezTo>
                <a:lnTo>
                  <a:pt x="30063" y="54153"/>
                </a:lnTo>
                <a:lnTo>
                  <a:pt x="28830" y="54153"/>
                </a:lnTo>
                <a:cubicBezTo>
                  <a:pt x="28432" y="54153"/>
                  <a:pt x="28111" y="54451"/>
                  <a:pt x="28111" y="54819"/>
                </a:cubicBezTo>
                <a:lnTo>
                  <a:pt x="28111" y="71289"/>
                </a:lnTo>
                <a:cubicBezTo>
                  <a:pt x="28111" y="71657"/>
                  <a:pt x="28432" y="71956"/>
                  <a:pt x="28830" y="71956"/>
                </a:cubicBezTo>
                <a:lnTo>
                  <a:pt x="32514" y="71956"/>
                </a:lnTo>
                <a:cubicBezTo>
                  <a:pt x="32911" y="71956"/>
                  <a:pt x="33234" y="71657"/>
                  <a:pt x="33234" y="71289"/>
                </a:cubicBezTo>
                <a:lnTo>
                  <a:pt x="33234" y="54819"/>
                </a:lnTo>
                <a:cubicBezTo>
                  <a:pt x="33234" y="54451"/>
                  <a:pt x="32911" y="54153"/>
                  <a:pt x="32514" y="54153"/>
                </a:cubicBezTo>
                <a:lnTo>
                  <a:pt x="31280" y="54153"/>
                </a:lnTo>
                <a:lnTo>
                  <a:pt x="31280" y="18891"/>
                </a:lnTo>
                <a:cubicBezTo>
                  <a:pt x="34159" y="16286"/>
                  <a:pt x="36688" y="11427"/>
                  <a:pt x="37293" y="5260"/>
                </a:cubicBezTo>
                <a:lnTo>
                  <a:pt x="37394" y="5218"/>
                </a:lnTo>
                <a:lnTo>
                  <a:pt x="39083" y="5218"/>
                </a:lnTo>
                <a:cubicBezTo>
                  <a:pt x="39265" y="5218"/>
                  <a:pt x="39412" y="5071"/>
                  <a:pt x="39412" y="4890"/>
                </a:cubicBezTo>
                <a:lnTo>
                  <a:pt x="39412" y="4448"/>
                </a:lnTo>
                <a:cubicBezTo>
                  <a:pt x="39412" y="4267"/>
                  <a:pt x="39265" y="4120"/>
                  <a:pt x="39084" y="4120"/>
                </a:cubicBezTo>
                <a:lnTo>
                  <a:pt x="37585" y="4120"/>
                </a:lnTo>
                <a:lnTo>
                  <a:pt x="37585" y="3325"/>
                </a:lnTo>
                <a:lnTo>
                  <a:pt x="38531" y="3325"/>
                </a:lnTo>
                <a:cubicBezTo>
                  <a:pt x="38531" y="2719"/>
                  <a:pt x="38040" y="2229"/>
                  <a:pt x="37435" y="2229"/>
                </a:cubicBezTo>
                <a:cubicBezTo>
                  <a:pt x="36831" y="2229"/>
                  <a:pt x="36340" y="2720"/>
                  <a:pt x="36340" y="3325"/>
                </a:cubicBezTo>
                <a:lnTo>
                  <a:pt x="37286" y="3325"/>
                </a:lnTo>
                <a:lnTo>
                  <a:pt x="37286" y="4120"/>
                </a:lnTo>
                <a:lnTo>
                  <a:pt x="34728" y="4120"/>
                </a:lnTo>
                <a:lnTo>
                  <a:pt x="34728" y="3325"/>
                </a:lnTo>
                <a:lnTo>
                  <a:pt x="35674" y="3325"/>
                </a:lnTo>
                <a:cubicBezTo>
                  <a:pt x="35674" y="2719"/>
                  <a:pt x="35184" y="2229"/>
                  <a:pt x="34579" y="2229"/>
                </a:cubicBezTo>
                <a:cubicBezTo>
                  <a:pt x="33973" y="2229"/>
                  <a:pt x="33482" y="2720"/>
                  <a:pt x="33482" y="3325"/>
                </a:cubicBezTo>
                <a:lnTo>
                  <a:pt x="34429" y="3325"/>
                </a:lnTo>
                <a:lnTo>
                  <a:pt x="34429" y="4120"/>
                </a:lnTo>
                <a:lnTo>
                  <a:pt x="31282" y="4120"/>
                </a:lnTo>
                <a:lnTo>
                  <a:pt x="31282" y="364"/>
                </a:lnTo>
                <a:cubicBezTo>
                  <a:pt x="31282" y="164"/>
                  <a:pt x="31118" y="1"/>
                  <a:pt x="3091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lt2"/>
              </a:solidFill>
              <a:latin typeface="Arial"/>
              <a:ea typeface="Arial"/>
              <a:cs typeface="Arial"/>
              <a:sym typeface="Arial"/>
            </a:endParaRPr>
          </a:p>
        </p:txBody>
      </p:sp>
      <p:sp>
        <p:nvSpPr>
          <p:cNvPr id="538" name="Google Shape;538;g262dec155f9_0_472"/>
          <p:cNvSpPr/>
          <p:nvPr/>
        </p:nvSpPr>
        <p:spPr>
          <a:xfrm flipH="1">
            <a:off x="-1669933" y="1066801"/>
            <a:ext cx="3630633" cy="6628587"/>
          </a:xfrm>
          <a:custGeom>
            <a:rect b="b" l="l" r="r" t="t"/>
            <a:pathLst>
              <a:path extrusionOk="0" h="71956" w="39412">
                <a:moveTo>
                  <a:pt x="26435" y="5219"/>
                </a:moveTo>
                <a:cubicBezTo>
                  <a:pt x="26414" y="5447"/>
                  <a:pt x="26391" y="5674"/>
                  <a:pt x="26366" y="5900"/>
                </a:cubicBezTo>
                <a:lnTo>
                  <a:pt x="24728" y="5219"/>
                </a:lnTo>
                <a:close/>
                <a:moveTo>
                  <a:pt x="36617" y="5219"/>
                </a:moveTo>
                <a:lnTo>
                  <a:pt x="34266" y="6197"/>
                </a:lnTo>
                <a:cubicBezTo>
                  <a:pt x="34307" y="5875"/>
                  <a:pt x="34344" y="5549"/>
                  <a:pt x="34375" y="5219"/>
                </a:cubicBezTo>
                <a:close/>
                <a:moveTo>
                  <a:pt x="30064" y="5219"/>
                </a:moveTo>
                <a:lnTo>
                  <a:pt x="30064" y="7439"/>
                </a:lnTo>
                <a:lnTo>
                  <a:pt x="26467" y="5942"/>
                </a:lnTo>
                <a:cubicBezTo>
                  <a:pt x="26494" y="5702"/>
                  <a:pt x="26518" y="5461"/>
                  <a:pt x="26541" y="5219"/>
                </a:cubicBezTo>
                <a:close/>
                <a:moveTo>
                  <a:pt x="34269" y="5219"/>
                </a:moveTo>
                <a:cubicBezTo>
                  <a:pt x="34236" y="5564"/>
                  <a:pt x="34198" y="5906"/>
                  <a:pt x="34154" y="6243"/>
                </a:cubicBezTo>
                <a:lnTo>
                  <a:pt x="31282" y="7439"/>
                </a:lnTo>
                <a:lnTo>
                  <a:pt x="31282" y="5219"/>
                </a:lnTo>
                <a:close/>
                <a:moveTo>
                  <a:pt x="34108" y="6587"/>
                </a:moveTo>
                <a:cubicBezTo>
                  <a:pt x="33621" y="10031"/>
                  <a:pt x="32586" y="13006"/>
                  <a:pt x="31282" y="15337"/>
                </a:cubicBezTo>
                <a:lnTo>
                  <a:pt x="31282" y="7763"/>
                </a:lnTo>
                <a:lnTo>
                  <a:pt x="34108" y="6587"/>
                </a:lnTo>
                <a:close/>
                <a:moveTo>
                  <a:pt x="20438" y="17390"/>
                </a:moveTo>
                <a:lnTo>
                  <a:pt x="20438" y="18004"/>
                </a:lnTo>
                <a:lnTo>
                  <a:pt x="19995" y="18004"/>
                </a:lnTo>
                <a:cubicBezTo>
                  <a:pt x="20128" y="17809"/>
                  <a:pt x="20260" y="17604"/>
                  <a:pt x="20389" y="17390"/>
                </a:cubicBezTo>
                <a:close/>
                <a:moveTo>
                  <a:pt x="23951" y="5218"/>
                </a:moveTo>
                <a:lnTo>
                  <a:pt x="26331" y="6210"/>
                </a:lnTo>
                <a:cubicBezTo>
                  <a:pt x="25896" y="9839"/>
                  <a:pt x="24941" y="13226"/>
                  <a:pt x="23593" y="15872"/>
                </a:cubicBezTo>
                <a:cubicBezTo>
                  <a:pt x="23456" y="16140"/>
                  <a:pt x="23316" y="16400"/>
                  <a:pt x="23172" y="16651"/>
                </a:cubicBezTo>
                <a:cubicBezTo>
                  <a:pt x="23051" y="16583"/>
                  <a:pt x="22910" y="16544"/>
                  <a:pt x="22761" y="16544"/>
                </a:cubicBezTo>
                <a:cubicBezTo>
                  <a:pt x="22293" y="16544"/>
                  <a:pt x="21914" y="16923"/>
                  <a:pt x="21914" y="17390"/>
                </a:cubicBezTo>
                <a:lnTo>
                  <a:pt x="22645" y="17390"/>
                </a:lnTo>
                <a:lnTo>
                  <a:pt x="22645" y="17507"/>
                </a:lnTo>
                <a:cubicBezTo>
                  <a:pt x="22532" y="17679"/>
                  <a:pt x="22418" y="17844"/>
                  <a:pt x="22302" y="18004"/>
                </a:cubicBezTo>
                <a:lnTo>
                  <a:pt x="20668" y="18004"/>
                </a:lnTo>
                <a:lnTo>
                  <a:pt x="20668" y="17390"/>
                </a:lnTo>
                <a:lnTo>
                  <a:pt x="21399" y="17390"/>
                </a:lnTo>
                <a:cubicBezTo>
                  <a:pt x="21399" y="17024"/>
                  <a:pt x="21166" y="16713"/>
                  <a:pt x="20841" y="16595"/>
                </a:cubicBezTo>
                <a:cubicBezTo>
                  <a:pt x="20957" y="16378"/>
                  <a:pt x="21071" y="16154"/>
                  <a:pt x="21183" y="15922"/>
                </a:cubicBezTo>
                <a:cubicBezTo>
                  <a:pt x="22577" y="13043"/>
                  <a:pt x="23537" y="9257"/>
                  <a:pt x="23906" y="5218"/>
                </a:cubicBezTo>
                <a:close/>
                <a:moveTo>
                  <a:pt x="22645" y="17705"/>
                </a:moveTo>
                <a:lnTo>
                  <a:pt x="22645" y="18005"/>
                </a:lnTo>
                <a:lnTo>
                  <a:pt x="22437" y="18005"/>
                </a:lnTo>
                <a:cubicBezTo>
                  <a:pt x="22507" y="17906"/>
                  <a:pt x="22577" y="17806"/>
                  <a:pt x="22645" y="17705"/>
                </a:cubicBezTo>
                <a:close/>
                <a:moveTo>
                  <a:pt x="37183" y="5306"/>
                </a:moveTo>
                <a:cubicBezTo>
                  <a:pt x="36576" y="11373"/>
                  <a:pt x="34103" y="16160"/>
                  <a:pt x="31282" y="18753"/>
                </a:cubicBezTo>
                <a:lnTo>
                  <a:pt x="31282" y="15545"/>
                </a:lnTo>
                <a:cubicBezTo>
                  <a:pt x="32644" y="13165"/>
                  <a:pt x="33724" y="10100"/>
                  <a:pt x="34221" y="6539"/>
                </a:cubicBezTo>
                <a:lnTo>
                  <a:pt x="37183" y="5306"/>
                </a:lnTo>
                <a:close/>
                <a:moveTo>
                  <a:pt x="22128" y="18853"/>
                </a:moveTo>
                <a:lnTo>
                  <a:pt x="21574" y="19084"/>
                </a:lnTo>
                <a:cubicBezTo>
                  <a:pt x="21642" y="19009"/>
                  <a:pt x="21711" y="18933"/>
                  <a:pt x="21778" y="18853"/>
                </a:cubicBezTo>
                <a:close/>
                <a:moveTo>
                  <a:pt x="21627" y="18853"/>
                </a:moveTo>
                <a:cubicBezTo>
                  <a:pt x="21526" y="18968"/>
                  <a:pt x="21426" y="19077"/>
                  <a:pt x="21324" y="19183"/>
                </a:cubicBezTo>
                <a:cubicBezTo>
                  <a:pt x="21243" y="19077"/>
                  <a:pt x="21164" y="18968"/>
                  <a:pt x="21086" y="18853"/>
                </a:cubicBezTo>
                <a:close/>
                <a:moveTo>
                  <a:pt x="14353" y="18853"/>
                </a:moveTo>
                <a:cubicBezTo>
                  <a:pt x="14317" y="19035"/>
                  <a:pt x="14280" y="19215"/>
                  <a:pt x="14242" y="19394"/>
                </a:cubicBezTo>
                <a:lnTo>
                  <a:pt x="12941" y="18853"/>
                </a:lnTo>
                <a:close/>
                <a:moveTo>
                  <a:pt x="20962" y="18853"/>
                </a:moveTo>
                <a:cubicBezTo>
                  <a:pt x="21048" y="18984"/>
                  <a:pt x="21138" y="19108"/>
                  <a:pt x="21230" y="19227"/>
                </a:cubicBezTo>
                <a:lnTo>
                  <a:pt x="20317" y="19608"/>
                </a:lnTo>
                <a:cubicBezTo>
                  <a:pt x="20374" y="19357"/>
                  <a:pt x="20427" y="19106"/>
                  <a:pt x="20478" y="18853"/>
                </a:cubicBezTo>
                <a:close/>
                <a:moveTo>
                  <a:pt x="22176" y="19084"/>
                </a:moveTo>
                <a:cubicBezTo>
                  <a:pt x="22119" y="19358"/>
                  <a:pt x="22055" y="19631"/>
                  <a:pt x="21987" y="19902"/>
                </a:cubicBezTo>
                <a:cubicBezTo>
                  <a:pt x="21811" y="19745"/>
                  <a:pt x="21641" y="19569"/>
                  <a:pt x="21478" y="19373"/>
                </a:cubicBezTo>
                <a:lnTo>
                  <a:pt x="22176" y="19084"/>
                </a:lnTo>
                <a:close/>
                <a:moveTo>
                  <a:pt x="14646" y="18853"/>
                </a:moveTo>
                <a:cubicBezTo>
                  <a:pt x="14904" y="19258"/>
                  <a:pt x="15178" y="19608"/>
                  <a:pt x="15465" y="19904"/>
                </a:cubicBezTo>
                <a:lnTo>
                  <a:pt x="14341" y="19435"/>
                </a:lnTo>
                <a:cubicBezTo>
                  <a:pt x="14383" y="19243"/>
                  <a:pt x="14422" y="19049"/>
                  <a:pt x="14460" y="18853"/>
                </a:cubicBezTo>
                <a:close/>
                <a:moveTo>
                  <a:pt x="19228" y="18853"/>
                </a:moveTo>
                <a:cubicBezTo>
                  <a:pt x="18830" y="19331"/>
                  <a:pt x="18421" y="19732"/>
                  <a:pt x="18006" y="20049"/>
                </a:cubicBezTo>
                <a:lnTo>
                  <a:pt x="18006" y="18853"/>
                </a:lnTo>
                <a:close/>
                <a:moveTo>
                  <a:pt x="20866" y="19628"/>
                </a:moveTo>
                <a:lnTo>
                  <a:pt x="20866" y="19628"/>
                </a:lnTo>
                <a:cubicBezTo>
                  <a:pt x="20637" y="19835"/>
                  <a:pt x="20406" y="20018"/>
                  <a:pt x="20175" y="20178"/>
                </a:cubicBezTo>
                <a:cubicBezTo>
                  <a:pt x="20199" y="20080"/>
                  <a:pt x="20224" y="19983"/>
                  <a:pt x="20249" y="19885"/>
                </a:cubicBezTo>
                <a:lnTo>
                  <a:pt x="20866" y="19628"/>
                </a:lnTo>
                <a:close/>
                <a:moveTo>
                  <a:pt x="12780" y="19035"/>
                </a:moveTo>
                <a:lnTo>
                  <a:pt x="14193" y="19624"/>
                </a:lnTo>
                <a:cubicBezTo>
                  <a:pt x="14139" y="19867"/>
                  <a:pt x="14081" y="20105"/>
                  <a:pt x="14021" y="20341"/>
                </a:cubicBezTo>
                <a:cubicBezTo>
                  <a:pt x="13584" y="20029"/>
                  <a:pt x="13167" y="19592"/>
                  <a:pt x="12780" y="19035"/>
                </a:cubicBezTo>
                <a:close/>
                <a:moveTo>
                  <a:pt x="17065" y="18853"/>
                </a:moveTo>
                <a:lnTo>
                  <a:pt x="17065" y="20569"/>
                </a:lnTo>
                <a:lnTo>
                  <a:pt x="15728" y="20012"/>
                </a:lnTo>
                <a:cubicBezTo>
                  <a:pt x="15391" y="19701"/>
                  <a:pt x="15070" y="19315"/>
                  <a:pt x="14770" y="18853"/>
                </a:cubicBezTo>
                <a:close/>
                <a:moveTo>
                  <a:pt x="20370" y="18853"/>
                </a:moveTo>
                <a:cubicBezTo>
                  <a:pt x="20317" y="19123"/>
                  <a:pt x="20259" y="19391"/>
                  <a:pt x="20195" y="19658"/>
                </a:cubicBezTo>
                <a:lnTo>
                  <a:pt x="18006" y="20569"/>
                </a:lnTo>
                <a:lnTo>
                  <a:pt x="18006" y="20181"/>
                </a:lnTo>
                <a:cubicBezTo>
                  <a:pt x="18468" y="19837"/>
                  <a:pt x="18924" y="19392"/>
                  <a:pt x="19365" y="18853"/>
                </a:cubicBezTo>
                <a:close/>
                <a:moveTo>
                  <a:pt x="16554" y="20606"/>
                </a:moveTo>
                <a:lnTo>
                  <a:pt x="16825" y="20719"/>
                </a:lnTo>
                <a:cubicBezTo>
                  <a:pt x="16819" y="20721"/>
                  <a:pt x="16813" y="20723"/>
                  <a:pt x="16807" y="20725"/>
                </a:cubicBezTo>
                <a:cubicBezTo>
                  <a:pt x="16722" y="20690"/>
                  <a:pt x="16638" y="20650"/>
                  <a:pt x="16554" y="20606"/>
                </a:cubicBezTo>
                <a:close/>
                <a:moveTo>
                  <a:pt x="26433" y="6252"/>
                </a:moveTo>
                <a:lnTo>
                  <a:pt x="30064" y="7763"/>
                </a:lnTo>
                <a:lnTo>
                  <a:pt x="30064" y="17227"/>
                </a:lnTo>
                <a:cubicBezTo>
                  <a:pt x="28674" y="19095"/>
                  <a:pt x="27108" y="20315"/>
                  <a:pt x="25615" y="20730"/>
                </a:cubicBezTo>
                <a:cubicBezTo>
                  <a:pt x="24679" y="20454"/>
                  <a:pt x="23854" y="19820"/>
                  <a:pt x="23188" y="18853"/>
                </a:cubicBezTo>
                <a:lnTo>
                  <a:pt x="24034" y="18853"/>
                </a:lnTo>
                <a:cubicBezTo>
                  <a:pt x="24174" y="18853"/>
                  <a:pt x="24288" y="18739"/>
                  <a:pt x="24288" y="18600"/>
                </a:cubicBezTo>
                <a:lnTo>
                  <a:pt x="24288" y="18259"/>
                </a:lnTo>
                <a:cubicBezTo>
                  <a:pt x="24288" y="18118"/>
                  <a:pt x="24174" y="18005"/>
                  <a:pt x="24034" y="18005"/>
                </a:cubicBezTo>
                <a:lnTo>
                  <a:pt x="22876" y="18005"/>
                </a:lnTo>
                <a:lnTo>
                  <a:pt x="22876" y="17390"/>
                </a:lnTo>
                <a:lnTo>
                  <a:pt x="23607" y="17390"/>
                </a:lnTo>
                <a:cubicBezTo>
                  <a:pt x="23607" y="17110"/>
                  <a:pt x="23471" y="16863"/>
                  <a:pt x="23261" y="16709"/>
                </a:cubicBezTo>
                <a:cubicBezTo>
                  <a:pt x="23406" y="16455"/>
                  <a:pt x="23548" y="16192"/>
                  <a:pt x="23687" y="15919"/>
                </a:cubicBezTo>
                <a:cubicBezTo>
                  <a:pt x="25037" y="13270"/>
                  <a:pt x="25994" y="9882"/>
                  <a:pt x="26433" y="6252"/>
                </a:cubicBezTo>
                <a:close/>
                <a:moveTo>
                  <a:pt x="16965" y="20777"/>
                </a:moveTo>
                <a:lnTo>
                  <a:pt x="17065" y="20819"/>
                </a:lnTo>
                <a:lnTo>
                  <a:pt x="17065" y="20821"/>
                </a:lnTo>
                <a:cubicBezTo>
                  <a:pt x="17027" y="20809"/>
                  <a:pt x="16990" y="20796"/>
                  <a:pt x="16952" y="20783"/>
                </a:cubicBezTo>
                <a:cubicBezTo>
                  <a:pt x="16957" y="20781"/>
                  <a:pt x="16961" y="20779"/>
                  <a:pt x="16965" y="20777"/>
                </a:cubicBezTo>
                <a:close/>
                <a:moveTo>
                  <a:pt x="30064" y="17395"/>
                </a:moveTo>
                <a:lnTo>
                  <a:pt x="30064" y="19722"/>
                </a:lnTo>
                <a:cubicBezTo>
                  <a:pt x="29294" y="20241"/>
                  <a:pt x="28517" y="20596"/>
                  <a:pt x="27757" y="20770"/>
                </a:cubicBezTo>
                <a:cubicBezTo>
                  <a:pt x="27407" y="20849"/>
                  <a:pt x="27065" y="20889"/>
                  <a:pt x="26733" y="20889"/>
                </a:cubicBezTo>
                <a:cubicBezTo>
                  <a:pt x="26416" y="20889"/>
                  <a:pt x="26107" y="20853"/>
                  <a:pt x="25809" y="20782"/>
                </a:cubicBezTo>
                <a:cubicBezTo>
                  <a:pt x="27242" y="20329"/>
                  <a:pt x="28730" y="19155"/>
                  <a:pt x="30064" y="17395"/>
                </a:cubicBezTo>
                <a:close/>
                <a:moveTo>
                  <a:pt x="23062" y="18853"/>
                </a:moveTo>
                <a:cubicBezTo>
                  <a:pt x="23710" y="19818"/>
                  <a:pt x="24513" y="20468"/>
                  <a:pt x="25423" y="20779"/>
                </a:cubicBezTo>
                <a:cubicBezTo>
                  <a:pt x="25417" y="20780"/>
                  <a:pt x="25411" y="20782"/>
                  <a:pt x="25403" y="20784"/>
                </a:cubicBezTo>
                <a:cubicBezTo>
                  <a:pt x="25086" y="20857"/>
                  <a:pt x="24776" y="20893"/>
                  <a:pt x="24474" y="20893"/>
                </a:cubicBezTo>
                <a:cubicBezTo>
                  <a:pt x="23593" y="20893"/>
                  <a:pt x="22787" y="20585"/>
                  <a:pt x="22077" y="19981"/>
                </a:cubicBezTo>
                <a:cubicBezTo>
                  <a:pt x="22156" y="19667"/>
                  <a:pt x="22228" y="19352"/>
                  <a:pt x="22293" y="19034"/>
                </a:cubicBezTo>
                <a:lnTo>
                  <a:pt x="22728" y="18853"/>
                </a:lnTo>
                <a:close/>
                <a:moveTo>
                  <a:pt x="14291" y="19665"/>
                </a:moveTo>
                <a:lnTo>
                  <a:pt x="15997" y="20374"/>
                </a:lnTo>
                <a:cubicBezTo>
                  <a:pt x="16212" y="20536"/>
                  <a:pt x="16434" y="20671"/>
                  <a:pt x="16661" y="20776"/>
                </a:cubicBezTo>
                <a:cubicBezTo>
                  <a:pt x="16571" y="20805"/>
                  <a:pt x="16482" y="20829"/>
                  <a:pt x="16393" y="20850"/>
                </a:cubicBezTo>
                <a:cubicBezTo>
                  <a:pt x="16173" y="20900"/>
                  <a:pt x="15956" y="20925"/>
                  <a:pt x="15743" y="20925"/>
                </a:cubicBezTo>
                <a:cubicBezTo>
                  <a:pt x="15176" y="20925"/>
                  <a:pt x="14630" y="20750"/>
                  <a:pt x="14114" y="20405"/>
                </a:cubicBezTo>
                <a:cubicBezTo>
                  <a:pt x="14175" y="20160"/>
                  <a:pt x="14236" y="19915"/>
                  <a:pt x="14291" y="19665"/>
                </a:cubicBezTo>
                <a:close/>
                <a:moveTo>
                  <a:pt x="20127" y="19935"/>
                </a:moveTo>
                <a:lnTo>
                  <a:pt x="20127" y="19935"/>
                </a:lnTo>
                <a:cubicBezTo>
                  <a:pt x="20100" y="20046"/>
                  <a:pt x="20071" y="20156"/>
                  <a:pt x="20041" y="20266"/>
                </a:cubicBezTo>
                <a:cubicBezTo>
                  <a:pt x="19581" y="20566"/>
                  <a:pt x="19117" y="20774"/>
                  <a:pt x="18660" y="20878"/>
                </a:cubicBezTo>
                <a:cubicBezTo>
                  <a:pt x="18439" y="20928"/>
                  <a:pt x="18220" y="20955"/>
                  <a:pt x="18006" y="20959"/>
                </a:cubicBezTo>
                <a:lnTo>
                  <a:pt x="18006" y="20819"/>
                </a:lnTo>
                <a:lnTo>
                  <a:pt x="20127" y="19935"/>
                </a:lnTo>
                <a:close/>
                <a:moveTo>
                  <a:pt x="19998" y="20426"/>
                </a:moveTo>
                <a:lnTo>
                  <a:pt x="19998" y="20426"/>
                </a:lnTo>
                <a:cubicBezTo>
                  <a:pt x="19519" y="22165"/>
                  <a:pt x="18836" y="23801"/>
                  <a:pt x="18006" y="25194"/>
                </a:cubicBezTo>
                <a:lnTo>
                  <a:pt x="18006" y="21064"/>
                </a:lnTo>
                <a:cubicBezTo>
                  <a:pt x="18228" y="21059"/>
                  <a:pt x="18455" y="21033"/>
                  <a:pt x="18684" y="20980"/>
                </a:cubicBezTo>
                <a:cubicBezTo>
                  <a:pt x="19124" y="20880"/>
                  <a:pt x="19563" y="20694"/>
                  <a:pt x="19998" y="20426"/>
                </a:cubicBezTo>
                <a:close/>
                <a:moveTo>
                  <a:pt x="9862" y="26346"/>
                </a:moveTo>
                <a:lnTo>
                  <a:pt x="9862" y="26856"/>
                </a:lnTo>
                <a:lnTo>
                  <a:pt x="9073" y="26856"/>
                </a:lnTo>
                <a:cubicBezTo>
                  <a:pt x="9187" y="26692"/>
                  <a:pt x="9300" y="26522"/>
                  <a:pt x="9411" y="26346"/>
                </a:cubicBezTo>
                <a:close/>
                <a:moveTo>
                  <a:pt x="12341" y="18853"/>
                </a:moveTo>
                <a:lnTo>
                  <a:pt x="12604" y="18962"/>
                </a:lnTo>
                <a:cubicBezTo>
                  <a:pt x="13035" y="19608"/>
                  <a:pt x="13500" y="20105"/>
                  <a:pt x="13995" y="20449"/>
                </a:cubicBezTo>
                <a:cubicBezTo>
                  <a:pt x="13320" y="23080"/>
                  <a:pt x="12317" y="25315"/>
                  <a:pt x="11140" y="26896"/>
                </a:cubicBezTo>
                <a:cubicBezTo>
                  <a:pt x="11105" y="26872"/>
                  <a:pt x="11063" y="26856"/>
                  <a:pt x="11017" y="26856"/>
                </a:cubicBezTo>
                <a:lnTo>
                  <a:pt x="10054" y="26856"/>
                </a:lnTo>
                <a:lnTo>
                  <a:pt x="10054" y="26346"/>
                </a:lnTo>
                <a:lnTo>
                  <a:pt x="10661" y="26346"/>
                </a:lnTo>
                <a:cubicBezTo>
                  <a:pt x="10661" y="25956"/>
                  <a:pt x="10347" y="25642"/>
                  <a:pt x="9958" y="25642"/>
                </a:cubicBezTo>
                <a:cubicBezTo>
                  <a:pt x="9908" y="25642"/>
                  <a:pt x="9860" y="25647"/>
                  <a:pt x="9814" y="25656"/>
                </a:cubicBezTo>
                <a:cubicBezTo>
                  <a:pt x="10800" y="23859"/>
                  <a:pt x="11604" y="21530"/>
                  <a:pt x="12119" y="18853"/>
                </a:cubicBezTo>
                <a:close/>
                <a:moveTo>
                  <a:pt x="21381" y="19414"/>
                </a:moveTo>
                <a:cubicBezTo>
                  <a:pt x="21566" y="19634"/>
                  <a:pt x="21759" y="19834"/>
                  <a:pt x="21961" y="20009"/>
                </a:cubicBezTo>
                <a:cubicBezTo>
                  <a:pt x="21420" y="22135"/>
                  <a:pt x="20573" y="24129"/>
                  <a:pt x="19519" y="25735"/>
                </a:cubicBezTo>
                <a:cubicBezTo>
                  <a:pt x="19046" y="26459"/>
                  <a:pt x="18536" y="27091"/>
                  <a:pt x="18006" y="27622"/>
                </a:cubicBezTo>
                <a:lnTo>
                  <a:pt x="18006" y="25399"/>
                </a:lnTo>
                <a:cubicBezTo>
                  <a:pt x="18901" y="23937"/>
                  <a:pt x="19629" y="22195"/>
                  <a:pt x="20130" y="20343"/>
                </a:cubicBezTo>
                <a:cubicBezTo>
                  <a:pt x="20481" y="20114"/>
                  <a:pt x="20828" y="19833"/>
                  <a:pt x="21170" y="19502"/>
                </a:cubicBezTo>
                <a:lnTo>
                  <a:pt x="21381" y="19414"/>
                </a:lnTo>
                <a:close/>
                <a:moveTo>
                  <a:pt x="10600" y="27561"/>
                </a:moveTo>
                <a:cubicBezTo>
                  <a:pt x="10561" y="27606"/>
                  <a:pt x="10521" y="27652"/>
                  <a:pt x="10482" y="27695"/>
                </a:cubicBezTo>
                <a:cubicBezTo>
                  <a:pt x="10442" y="27651"/>
                  <a:pt x="10402" y="27606"/>
                  <a:pt x="10363" y="27561"/>
                </a:cubicBezTo>
                <a:close/>
                <a:moveTo>
                  <a:pt x="9433" y="27561"/>
                </a:moveTo>
                <a:lnTo>
                  <a:pt x="8765" y="27840"/>
                </a:lnTo>
                <a:cubicBezTo>
                  <a:pt x="8685" y="27755"/>
                  <a:pt x="8605" y="27668"/>
                  <a:pt x="8524" y="27578"/>
                </a:cubicBezTo>
                <a:cubicBezTo>
                  <a:pt x="8530" y="27572"/>
                  <a:pt x="8534" y="27566"/>
                  <a:pt x="8538" y="27561"/>
                </a:cubicBezTo>
                <a:close/>
                <a:moveTo>
                  <a:pt x="8456" y="27657"/>
                </a:moveTo>
                <a:cubicBezTo>
                  <a:pt x="8524" y="27734"/>
                  <a:pt x="8592" y="27810"/>
                  <a:pt x="8661" y="27883"/>
                </a:cubicBezTo>
                <a:lnTo>
                  <a:pt x="7982" y="28165"/>
                </a:lnTo>
                <a:cubicBezTo>
                  <a:pt x="8142" y="28008"/>
                  <a:pt x="8300" y="27838"/>
                  <a:pt x="8456" y="27657"/>
                </a:cubicBezTo>
                <a:close/>
                <a:moveTo>
                  <a:pt x="10224" y="27561"/>
                </a:moveTo>
                <a:cubicBezTo>
                  <a:pt x="10284" y="27633"/>
                  <a:pt x="10347" y="27702"/>
                  <a:pt x="10409" y="27770"/>
                </a:cubicBezTo>
                <a:cubicBezTo>
                  <a:pt x="10128" y="28066"/>
                  <a:pt x="9841" y="28327"/>
                  <a:pt x="9547" y="28548"/>
                </a:cubicBezTo>
                <a:cubicBezTo>
                  <a:pt x="9331" y="28381"/>
                  <a:pt x="9118" y="28194"/>
                  <a:pt x="8910" y="27987"/>
                </a:cubicBezTo>
                <a:lnTo>
                  <a:pt x="9931" y="27561"/>
                </a:lnTo>
                <a:close/>
                <a:moveTo>
                  <a:pt x="5223" y="27561"/>
                </a:moveTo>
                <a:lnTo>
                  <a:pt x="5223" y="28853"/>
                </a:lnTo>
                <a:cubicBezTo>
                  <a:pt x="4715" y="28544"/>
                  <a:pt x="4212" y="28114"/>
                  <a:pt x="3716" y="27561"/>
                </a:cubicBezTo>
                <a:close/>
                <a:moveTo>
                  <a:pt x="8372" y="27561"/>
                </a:moveTo>
                <a:cubicBezTo>
                  <a:pt x="8372" y="27562"/>
                  <a:pt x="8372" y="27562"/>
                  <a:pt x="8373" y="27563"/>
                </a:cubicBezTo>
                <a:cubicBezTo>
                  <a:pt x="8143" y="27833"/>
                  <a:pt x="7909" y="28078"/>
                  <a:pt x="7671" y="28295"/>
                </a:cubicBezTo>
                <a:lnTo>
                  <a:pt x="6005" y="28987"/>
                </a:lnTo>
                <a:lnTo>
                  <a:pt x="6005" y="27561"/>
                </a:lnTo>
                <a:close/>
                <a:moveTo>
                  <a:pt x="3578" y="27561"/>
                </a:moveTo>
                <a:cubicBezTo>
                  <a:pt x="4112" y="28166"/>
                  <a:pt x="4663" y="28635"/>
                  <a:pt x="5223" y="28963"/>
                </a:cubicBezTo>
                <a:lnTo>
                  <a:pt x="5223" y="28988"/>
                </a:lnTo>
                <a:lnTo>
                  <a:pt x="1796" y="27561"/>
                </a:lnTo>
                <a:close/>
                <a:moveTo>
                  <a:pt x="7146" y="28721"/>
                </a:moveTo>
                <a:lnTo>
                  <a:pt x="7146" y="28721"/>
                </a:lnTo>
                <a:cubicBezTo>
                  <a:pt x="6814" y="28960"/>
                  <a:pt x="6476" y="29144"/>
                  <a:pt x="6133" y="29271"/>
                </a:cubicBezTo>
                <a:cubicBezTo>
                  <a:pt x="6091" y="29257"/>
                  <a:pt x="6048" y="29243"/>
                  <a:pt x="6005" y="29228"/>
                </a:cubicBezTo>
                <a:lnTo>
                  <a:pt x="6005" y="29196"/>
                </a:lnTo>
                <a:lnTo>
                  <a:pt x="7146" y="28721"/>
                </a:lnTo>
                <a:close/>
                <a:moveTo>
                  <a:pt x="8805" y="28030"/>
                </a:moveTo>
                <a:cubicBezTo>
                  <a:pt x="9020" y="28245"/>
                  <a:pt x="9237" y="28439"/>
                  <a:pt x="9459" y="28611"/>
                </a:cubicBezTo>
                <a:cubicBezTo>
                  <a:pt x="8979" y="28959"/>
                  <a:pt x="8484" y="29203"/>
                  <a:pt x="7983" y="29327"/>
                </a:cubicBezTo>
                <a:cubicBezTo>
                  <a:pt x="7706" y="29396"/>
                  <a:pt x="7430" y="29431"/>
                  <a:pt x="7155" y="29431"/>
                </a:cubicBezTo>
                <a:cubicBezTo>
                  <a:pt x="6870" y="29431"/>
                  <a:pt x="6587" y="29394"/>
                  <a:pt x="6305" y="29320"/>
                </a:cubicBezTo>
                <a:cubicBezTo>
                  <a:pt x="6734" y="29144"/>
                  <a:pt x="7153" y="28886"/>
                  <a:pt x="7560" y="28549"/>
                </a:cubicBezTo>
                <a:lnTo>
                  <a:pt x="8805" y="28030"/>
                </a:lnTo>
                <a:close/>
                <a:moveTo>
                  <a:pt x="14086" y="20512"/>
                </a:moveTo>
                <a:cubicBezTo>
                  <a:pt x="14610" y="20855"/>
                  <a:pt x="15164" y="21031"/>
                  <a:pt x="15739" y="21031"/>
                </a:cubicBezTo>
                <a:cubicBezTo>
                  <a:pt x="15962" y="21031"/>
                  <a:pt x="16188" y="21004"/>
                  <a:pt x="16416" y="20953"/>
                </a:cubicBezTo>
                <a:cubicBezTo>
                  <a:pt x="16546" y="20923"/>
                  <a:pt x="16675" y="20885"/>
                  <a:pt x="16805" y="20839"/>
                </a:cubicBezTo>
                <a:cubicBezTo>
                  <a:pt x="16890" y="20873"/>
                  <a:pt x="16977" y="20904"/>
                  <a:pt x="17065" y="20931"/>
                </a:cubicBezTo>
                <a:lnTo>
                  <a:pt x="17065" y="26580"/>
                </a:lnTo>
                <a:cubicBezTo>
                  <a:pt x="15892" y="28095"/>
                  <a:pt x="14559" y="29093"/>
                  <a:pt x="13241" y="29422"/>
                </a:cubicBezTo>
                <a:cubicBezTo>
                  <a:pt x="13222" y="29427"/>
                  <a:pt x="13203" y="29430"/>
                  <a:pt x="13185" y="29435"/>
                </a:cubicBezTo>
                <a:cubicBezTo>
                  <a:pt x="12263" y="29212"/>
                  <a:pt x="11376" y="28653"/>
                  <a:pt x="10552" y="27771"/>
                </a:cubicBezTo>
                <a:cubicBezTo>
                  <a:pt x="10613" y="27703"/>
                  <a:pt x="10676" y="27632"/>
                  <a:pt x="10736" y="27561"/>
                </a:cubicBezTo>
                <a:lnTo>
                  <a:pt x="11017" y="27561"/>
                </a:lnTo>
                <a:cubicBezTo>
                  <a:pt x="11133" y="27561"/>
                  <a:pt x="11228" y="27467"/>
                  <a:pt x="11228" y="27351"/>
                </a:cubicBezTo>
                <a:lnTo>
                  <a:pt x="11228" y="27067"/>
                </a:lnTo>
                <a:cubicBezTo>
                  <a:pt x="11228" y="27035"/>
                  <a:pt x="11219" y="27004"/>
                  <a:pt x="11207" y="26978"/>
                </a:cubicBezTo>
                <a:cubicBezTo>
                  <a:pt x="12395" y="25390"/>
                  <a:pt x="13405" y="23149"/>
                  <a:pt x="14086" y="20512"/>
                </a:cubicBezTo>
                <a:close/>
                <a:moveTo>
                  <a:pt x="1720" y="27738"/>
                </a:moveTo>
                <a:lnTo>
                  <a:pt x="5223" y="29196"/>
                </a:lnTo>
                <a:lnTo>
                  <a:pt x="5223" y="29472"/>
                </a:lnTo>
                <a:cubicBezTo>
                  <a:pt x="5147" y="29478"/>
                  <a:pt x="5070" y="29481"/>
                  <a:pt x="4994" y="29481"/>
                </a:cubicBezTo>
                <a:cubicBezTo>
                  <a:pt x="3889" y="29481"/>
                  <a:pt x="2792" y="28897"/>
                  <a:pt x="1720" y="27738"/>
                </a:cubicBezTo>
                <a:close/>
                <a:moveTo>
                  <a:pt x="10478" y="27847"/>
                </a:moveTo>
                <a:cubicBezTo>
                  <a:pt x="11255" y="28678"/>
                  <a:pt x="12089" y="29226"/>
                  <a:pt x="12955" y="29483"/>
                </a:cubicBezTo>
                <a:cubicBezTo>
                  <a:pt x="12720" y="29524"/>
                  <a:pt x="12485" y="29545"/>
                  <a:pt x="12253" y="29545"/>
                </a:cubicBezTo>
                <a:cubicBezTo>
                  <a:pt x="11348" y="29545"/>
                  <a:pt x="10466" y="29230"/>
                  <a:pt x="9632" y="28611"/>
                </a:cubicBezTo>
                <a:cubicBezTo>
                  <a:pt x="9920" y="28392"/>
                  <a:pt x="10202" y="28137"/>
                  <a:pt x="10478" y="27847"/>
                </a:cubicBezTo>
                <a:close/>
                <a:moveTo>
                  <a:pt x="17065" y="26752"/>
                </a:moveTo>
                <a:lnTo>
                  <a:pt x="17065" y="28442"/>
                </a:lnTo>
                <a:cubicBezTo>
                  <a:pt x="16418" y="28924"/>
                  <a:pt x="15754" y="29257"/>
                  <a:pt x="15093" y="29422"/>
                </a:cubicBezTo>
                <a:cubicBezTo>
                  <a:pt x="14762" y="29504"/>
                  <a:pt x="14433" y="29545"/>
                  <a:pt x="14107" y="29545"/>
                </a:cubicBezTo>
                <a:cubicBezTo>
                  <a:pt x="13873" y="29545"/>
                  <a:pt x="13641" y="29524"/>
                  <a:pt x="13411" y="29483"/>
                </a:cubicBezTo>
                <a:cubicBezTo>
                  <a:pt x="14673" y="29123"/>
                  <a:pt x="15941" y="28171"/>
                  <a:pt x="17065" y="26752"/>
                </a:cubicBezTo>
                <a:close/>
                <a:moveTo>
                  <a:pt x="30428" y="1"/>
                </a:moveTo>
                <a:cubicBezTo>
                  <a:pt x="30226" y="1"/>
                  <a:pt x="30064" y="164"/>
                  <a:pt x="30064" y="364"/>
                </a:cubicBezTo>
                <a:lnTo>
                  <a:pt x="30064" y="4120"/>
                </a:lnTo>
                <a:lnTo>
                  <a:pt x="26971" y="4120"/>
                </a:lnTo>
                <a:lnTo>
                  <a:pt x="26971" y="3357"/>
                </a:lnTo>
                <a:lnTo>
                  <a:pt x="27918" y="3357"/>
                </a:lnTo>
                <a:cubicBezTo>
                  <a:pt x="27918" y="2752"/>
                  <a:pt x="27428" y="2262"/>
                  <a:pt x="26822" y="2262"/>
                </a:cubicBezTo>
                <a:cubicBezTo>
                  <a:pt x="26217" y="2262"/>
                  <a:pt x="25727" y="2752"/>
                  <a:pt x="25727" y="3357"/>
                </a:cubicBezTo>
                <a:lnTo>
                  <a:pt x="26673" y="3357"/>
                </a:lnTo>
                <a:lnTo>
                  <a:pt x="26673" y="4120"/>
                </a:lnTo>
                <a:lnTo>
                  <a:pt x="24114" y="4120"/>
                </a:lnTo>
                <a:lnTo>
                  <a:pt x="24114" y="3357"/>
                </a:lnTo>
                <a:lnTo>
                  <a:pt x="25060" y="3357"/>
                </a:lnTo>
                <a:cubicBezTo>
                  <a:pt x="25060" y="2752"/>
                  <a:pt x="24570" y="2262"/>
                  <a:pt x="23965" y="2262"/>
                </a:cubicBezTo>
                <a:cubicBezTo>
                  <a:pt x="23360" y="2262"/>
                  <a:pt x="22870" y="2752"/>
                  <a:pt x="22870" y="3357"/>
                </a:cubicBezTo>
                <a:lnTo>
                  <a:pt x="23816" y="3357"/>
                </a:lnTo>
                <a:lnTo>
                  <a:pt x="23816" y="4120"/>
                </a:lnTo>
                <a:lnTo>
                  <a:pt x="22261" y="4120"/>
                </a:lnTo>
                <a:cubicBezTo>
                  <a:pt x="22080" y="4120"/>
                  <a:pt x="21933" y="4267"/>
                  <a:pt x="21933" y="4448"/>
                </a:cubicBezTo>
                <a:lnTo>
                  <a:pt x="21933" y="4890"/>
                </a:lnTo>
                <a:cubicBezTo>
                  <a:pt x="21933" y="5071"/>
                  <a:pt x="22080" y="5218"/>
                  <a:pt x="22261" y="5218"/>
                </a:cubicBezTo>
                <a:lnTo>
                  <a:pt x="23801" y="5218"/>
                </a:lnTo>
                <a:cubicBezTo>
                  <a:pt x="23432" y="9242"/>
                  <a:pt x="22475" y="13010"/>
                  <a:pt x="21088" y="15877"/>
                </a:cubicBezTo>
                <a:cubicBezTo>
                  <a:pt x="20974" y="16114"/>
                  <a:pt x="20857" y="16342"/>
                  <a:pt x="20738" y="16564"/>
                </a:cubicBezTo>
                <a:cubicBezTo>
                  <a:pt x="20678" y="16551"/>
                  <a:pt x="20617" y="16544"/>
                  <a:pt x="20553" y="16544"/>
                </a:cubicBezTo>
                <a:cubicBezTo>
                  <a:pt x="20085" y="16544"/>
                  <a:pt x="19706" y="16923"/>
                  <a:pt x="19706" y="17390"/>
                </a:cubicBezTo>
                <a:lnTo>
                  <a:pt x="20266" y="17390"/>
                </a:lnTo>
                <a:cubicBezTo>
                  <a:pt x="20136" y="17604"/>
                  <a:pt x="20003" y="17809"/>
                  <a:pt x="19870" y="18005"/>
                </a:cubicBezTo>
                <a:lnTo>
                  <a:pt x="18006" y="18005"/>
                </a:lnTo>
                <a:lnTo>
                  <a:pt x="18006" y="15103"/>
                </a:lnTo>
                <a:cubicBezTo>
                  <a:pt x="18006" y="14947"/>
                  <a:pt x="17879" y="14822"/>
                  <a:pt x="17724" y="14822"/>
                </a:cubicBezTo>
                <a:lnTo>
                  <a:pt x="17346" y="14822"/>
                </a:lnTo>
                <a:cubicBezTo>
                  <a:pt x="17191" y="14822"/>
                  <a:pt x="17065" y="14947"/>
                  <a:pt x="17065" y="15103"/>
                </a:cubicBezTo>
                <a:lnTo>
                  <a:pt x="17065" y="18005"/>
                </a:lnTo>
                <a:lnTo>
                  <a:pt x="14676" y="18005"/>
                </a:lnTo>
                <a:lnTo>
                  <a:pt x="14676" y="17415"/>
                </a:lnTo>
                <a:lnTo>
                  <a:pt x="15406" y="17415"/>
                </a:lnTo>
                <a:cubicBezTo>
                  <a:pt x="15406" y="16948"/>
                  <a:pt x="15027" y="16568"/>
                  <a:pt x="14560" y="16568"/>
                </a:cubicBezTo>
                <a:cubicBezTo>
                  <a:pt x="14092" y="16568"/>
                  <a:pt x="13713" y="16948"/>
                  <a:pt x="13713" y="17415"/>
                </a:cubicBezTo>
                <a:lnTo>
                  <a:pt x="14445" y="17415"/>
                </a:lnTo>
                <a:lnTo>
                  <a:pt x="14445" y="18005"/>
                </a:lnTo>
                <a:lnTo>
                  <a:pt x="12468" y="18005"/>
                </a:lnTo>
                <a:lnTo>
                  <a:pt x="12468" y="17415"/>
                </a:lnTo>
                <a:lnTo>
                  <a:pt x="13199" y="17415"/>
                </a:lnTo>
                <a:cubicBezTo>
                  <a:pt x="13199" y="16948"/>
                  <a:pt x="12820" y="16568"/>
                  <a:pt x="12353" y="16568"/>
                </a:cubicBezTo>
                <a:cubicBezTo>
                  <a:pt x="11885" y="16568"/>
                  <a:pt x="11506" y="16948"/>
                  <a:pt x="11506" y="17415"/>
                </a:cubicBezTo>
                <a:lnTo>
                  <a:pt x="12237" y="17415"/>
                </a:lnTo>
                <a:lnTo>
                  <a:pt x="12237" y="18005"/>
                </a:lnTo>
                <a:lnTo>
                  <a:pt x="11037" y="18005"/>
                </a:lnTo>
                <a:cubicBezTo>
                  <a:pt x="10896" y="18005"/>
                  <a:pt x="10783" y="18118"/>
                  <a:pt x="10783" y="18259"/>
                </a:cubicBezTo>
                <a:lnTo>
                  <a:pt x="10783" y="18600"/>
                </a:lnTo>
                <a:cubicBezTo>
                  <a:pt x="10783" y="18739"/>
                  <a:pt x="10896" y="18853"/>
                  <a:pt x="11037" y="18853"/>
                </a:cubicBezTo>
                <a:lnTo>
                  <a:pt x="12013" y="18853"/>
                </a:lnTo>
                <a:cubicBezTo>
                  <a:pt x="11490" y="21545"/>
                  <a:pt x="10653" y="23911"/>
                  <a:pt x="9633" y="25722"/>
                </a:cubicBezTo>
                <a:cubicBezTo>
                  <a:pt x="9408" y="25839"/>
                  <a:pt x="9254" y="26074"/>
                  <a:pt x="9254" y="26346"/>
                </a:cubicBezTo>
                <a:lnTo>
                  <a:pt x="9260" y="26346"/>
                </a:lnTo>
                <a:cubicBezTo>
                  <a:pt x="9148" y="26521"/>
                  <a:pt x="9035" y="26693"/>
                  <a:pt x="8920" y="26856"/>
                </a:cubicBezTo>
                <a:lnTo>
                  <a:pt x="8218" y="26856"/>
                </a:lnTo>
                <a:lnTo>
                  <a:pt x="8218" y="26346"/>
                </a:lnTo>
                <a:lnTo>
                  <a:pt x="8826" y="26346"/>
                </a:lnTo>
                <a:cubicBezTo>
                  <a:pt x="8826" y="25956"/>
                  <a:pt x="8511" y="25642"/>
                  <a:pt x="8123" y="25642"/>
                </a:cubicBezTo>
                <a:cubicBezTo>
                  <a:pt x="7734" y="25642"/>
                  <a:pt x="7419" y="25956"/>
                  <a:pt x="7419" y="26346"/>
                </a:cubicBezTo>
                <a:lnTo>
                  <a:pt x="8027" y="26346"/>
                </a:lnTo>
                <a:lnTo>
                  <a:pt x="8027" y="26856"/>
                </a:lnTo>
                <a:lnTo>
                  <a:pt x="6005" y="26856"/>
                </a:lnTo>
                <a:lnTo>
                  <a:pt x="6005" y="24444"/>
                </a:lnTo>
                <a:cubicBezTo>
                  <a:pt x="6005" y="24314"/>
                  <a:pt x="5900" y="24210"/>
                  <a:pt x="5771" y="24210"/>
                </a:cubicBezTo>
                <a:lnTo>
                  <a:pt x="5456" y="24210"/>
                </a:lnTo>
                <a:cubicBezTo>
                  <a:pt x="5328" y="24210"/>
                  <a:pt x="5223" y="24314"/>
                  <a:pt x="5223" y="24444"/>
                </a:cubicBezTo>
                <a:lnTo>
                  <a:pt x="5223" y="26856"/>
                </a:lnTo>
                <a:lnTo>
                  <a:pt x="3237" y="26856"/>
                </a:lnTo>
                <a:lnTo>
                  <a:pt x="3237" y="26366"/>
                </a:lnTo>
                <a:lnTo>
                  <a:pt x="3844" y="26366"/>
                </a:lnTo>
                <a:cubicBezTo>
                  <a:pt x="3844" y="25977"/>
                  <a:pt x="3530" y="25662"/>
                  <a:pt x="3141" y="25662"/>
                </a:cubicBezTo>
                <a:cubicBezTo>
                  <a:pt x="2752" y="25662"/>
                  <a:pt x="2437" y="25977"/>
                  <a:pt x="2437" y="26366"/>
                </a:cubicBezTo>
                <a:lnTo>
                  <a:pt x="3045" y="26366"/>
                </a:lnTo>
                <a:lnTo>
                  <a:pt x="3045" y="26856"/>
                </a:lnTo>
                <a:lnTo>
                  <a:pt x="1401" y="26856"/>
                </a:lnTo>
                <a:lnTo>
                  <a:pt x="1401" y="26366"/>
                </a:lnTo>
                <a:lnTo>
                  <a:pt x="2009" y="26366"/>
                </a:lnTo>
                <a:cubicBezTo>
                  <a:pt x="2009" y="25977"/>
                  <a:pt x="1694" y="25662"/>
                  <a:pt x="1305" y="25662"/>
                </a:cubicBezTo>
                <a:cubicBezTo>
                  <a:pt x="916" y="25662"/>
                  <a:pt x="602" y="25977"/>
                  <a:pt x="602" y="26366"/>
                </a:cubicBezTo>
                <a:lnTo>
                  <a:pt x="1209" y="26366"/>
                </a:lnTo>
                <a:lnTo>
                  <a:pt x="1209" y="26856"/>
                </a:lnTo>
                <a:lnTo>
                  <a:pt x="211" y="26856"/>
                </a:lnTo>
                <a:cubicBezTo>
                  <a:pt x="94" y="26856"/>
                  <a:pt x="1" y="26950"/>
                  <a:pt x="1" y="27067"/>
                </a:cubicBezTo>
                <a:lnTo>
                  <a:pt x="1" y="27351"/>
                </a:lnTo>
                <a:cubicBezTo>
                  <a:pt x="1" y="27468"/>
                  <a:pt x="94" y="27561"/>
                  <a:pt x="211" y="27561"/>
                </a:cubicBezTo>
                <a:lnTo>
                  <a:pt x="1296" y="27561"/>
                </a:lnTo>
                <a:lnTo>
                  <a:pt x="1495" y="27644"/>
                </a:lnTo>
                <a:cubicBezTo>
                  <a:pt x="2634" y="28935"/>
                  <a:pt x="3805" y="29586"/>
                  <a:pt x="4991" y="29586"/>
                </a:cubicBezTo>
                <a:cubicBezTo>
                  <a:pt x="5068" y="29586"/>
                  <a:pt x="5145" y="29583"/>
                  <a:pt x="5222" y="29578"/>
                </a:cubicBezTo>
                <a:lnTo>
                  <a:pt x="5222" y="58992"/>
                </a:lnTo>
                <a:lnTo>
                  <a:pt x="4430" y="58992"/>
                </a:lnTo>
                <a:cubicBezTo>
                  <a:pt x="4175" y="58992"/>
                  <a:pt x="3969" y="59183"/>
                  <a:pt x="3969" y="59420"/>
                </a:cubicBezTo>
                <a:lnTo>
                  <a:pt x="3969" y="69999"/>
                </a:lnTo>
                <a:cubicBezTo>
                  <a:pt x="3969" y="70236"/>
                  <a:pt x="4175" y="70427"/>
                  <a:pt x="4430" y="70427"/>
                </a:cubicBezTo>
                <a:lnTo>
                  <a:pt x="6796" y="70427"/>
                </a:lnTo>
                <a:cubicBezTo>
                  <a:pt x="7052" y="70427"/>
                  <a:pt x="7259" y="70236"/>
                  <a:pt x="7259" y="69999"/>
                </a:cubicBezTo>
                <a:lnTo>
                  <a:pt x="7259" y="59420"/>
                </a:lnTo>
                <a:cubicBezTo>
                  <a:pt x="7259" y="59183"/>
                  <a:pt x="7052" y="58992"/>
                  <a:pt x="6796" y="58992"/>
                </a:cubicBezTo>
                <a:lnTo>
                  <a:pt x="6004" y="58992"/>
                </a:lnTo>
                <a:lnTo>
                  <a:pt x="6004" y="29427"/>
                </a:lnTo>
                <a:cubicBezTo>
                  <a:pt x="6054" y="29412"/>
                  <a:pt x="6104" y="29394"/>
                  <a:pt x="6153" y="29377"/>
                </a:cubicBezTo>
                <a:cubicBezTo>
                  <a:pt x="6493" y="29480"/>
                  <a:pt x="6835" y="29533"/>
                  <a:pt x="7177" y="29533"/>
                </a:cubicBezTo>
                <a:cubicBezTo>
                  <a:pt x="7455" y="29533"/>
                  <a:pt x="7731" y="29499"/>
                  <a:pt x="8008" y="29430"/>
                </a:cubicBezTo>
                <a:cubicBezTo>
                  <a:pt x="8531" y="29300"/>
                  <a:pt x="9045" y="29044"/>
                  <a:pt x="9545" y="28678"/>
                </a:cubicBezTo>
                <a:cubicBezTo>
                  <a:pt x="10404" y="29322"/>
                  <a:pt x="11314" y="29651"/>
                  <a:pt x="12250" y="29651"/>
                </a:cubicBezTo>
                <a:cubicBezTo>
                  <a:pt x="12558" y="29651"/>
                  <a:pt x="12869" y="29614"/>
                  <a:pt x="13183" y="29542"/>
                </a:cubicBezTo>
                <a:cubicBezTo>
                  <a:pt x="13486" y="29613"/>
                  <a:pt x="13791" y="29651"/>
                  <a:pt x="14100" y="29651"/>
                </a:cubicBezTo>
                <a:cubicBezTo>
                  <a:pt x="14437" y="29651"/>
                  <a:pt x="14776" y="29609"/>
                  <a:pt x="15118" y="29524"/>
                </a:cubicBezTo>
                <a:cubicBezTo>
                  <a:pt x="15770" y="29361"/>
                  <a:pt x="16426" y="29037"/>
                  <a:pt x="17065" y="28570"/>
                </a:cubicBezTo>
                <a:lnTo>
                  <a:pt x="17065" y="56662"/>
                </a:lnTo>
                <a:lnTo>
                  <a:pt x="16111" y="56662"/>
                </a:lnTo>
                <a:cubicBezTo>
                  <a:pt x="15805" y="56662"/>
                  <a:pt x="15555" y="56892"/>
                  <a:pt x="15555" y="57177"/>
                </a:cubicBezTo>
                <a:lnTo>
                  <a:pt x="15555" y="69902"/>
                </a:lnTo>
                <a:cubicBezTo>
                  <a:pt x="15555" y="70186"/>
                  <a:pt x="15805" y="70416"/>
                  <a:pt x="16111" y="70416"/>
                </a:cubicBezTo>
                <a:lnTo>
                  <a:pt x="18958" y="70416"/>
                </a:lnTo>
                <a:cubicBezTo>
                  <a:pt x="19264" y="70416"/>
                  <a:pt x="19513" y="70186"/>
                  <a:pt x="19513" y="69902"/>
                </a:cubicBezTo>
                <a:lnTo>
                  <a:pt x="19513" y="57177"/>
                </a:lnTo>
                <a:cubicBezTo>
                  <a:pt x="19513" y="56892"/>
                  <a:pt x="19264" y="56662"/>
                  <a:pt x="18958" y="56662"/>
                </a:cubicBezTo>
                <a:lnTo>
                  <a:pt x="18005" y="56662"/>
                </a:lnTo>
                <a:lnTo>
                  <a:pt x="18005" y="27771"/>
                </a:lnTo>
                <a:cubicBezTo>
                  <a:pt x="18568" y="27219"/>
                  <a:pt x="19107" y="26556"/>
                  <a:pt x="19607" y="25794"/>
                </a:cubicBezTo>
                <a:cubicBezTo>
                  <a:pt x="20659" y="24189"/>
                  <a:pt x="21505" y="22202"/>
                  <a:pt x="22051" y="20083"/>
                </a:cubicBezTo>
                <a:cubicBezTo>
                  <a:pt x="22778" y="20682"/>
                  <a:pt x="23605" y="20994"/>
                  <a:pt x="24498" y="20994"/>
                </a:cubicBezTo>
                <a:cubicBezTo>
                  <a:pt x="24800" y="20994"/>
                  <a:pt x="25111" y="20959"/>
                  <a:pt x="25427" y="20887"/>
                </a:cubicBezTo>
                <a:cubicBezTo>
                  <a:pt x="25489" y="20872"/>
                  <a:pt x="25550" y="20857"/>
                  <a:pt x="25612" y="20840"/>
                </a:cubicBezTo>
                <a:cubicBezTo>
                  <a:pt x="25969" y="20942"/>
                  <a:pt x="26342" y="20995"/>
                  <a:pt x="26727" y="20995"/>
                </a:cubicBezTo>
                <a:cubicBezTo>
                  <a:pt x="27068" y="20995"/>
                  <a:pt x="27420" y="20955"/>
                  <a:pt x="27780" y="20872"/>
                </a:cubicBezTo>
                <a:cubicBezTo>
                  <a:pt x="28531" y="20701"/>
                  <a:pt x="29302" y="20353"/>
                  <a:pt x="30063" y="19846"/>
                </a:cubicBezTo>
                <a:lnTo>
                  <a:pt x="30063" y="54153"/>
                </a:lnTo>
                <a:lnTo>
                  <a:pt x="28830" y="54153"/>
                </a:lnTo>
                <a:cubicBezTo>
                  <a:pt x="28432" y="54153"/>
                  <a:pt x="28111" y="54451"/>
                  <a:pt x="28111" y="54819"/>
                </a:cubicBezTo>
                <a:lnTo>
                  <a:pt x="28111" y="71289"/>
                </a:lnTo>
                <a:cubicBezTo>
                  <a:pt x="28111" y="71657"/>
                  <a:pt x="28432" y="71956"/>
                  <a:pt x="28830" y="71956"/>
                </a:cubicBezTo>
                <a:lnTo>
                  <a:pt x="32514" y="71956"/>
                </a:lnTo>
                <a:cubicBezTo>
                  <a:pt x="32911" y="71956"/>
                  <a:pt x="33234" y="71657"/>
                  <a:pt x="33234" y="71289"/>
                </a:cubicBezTo>
                <a:lnTo>
                  <a:pt x="33234" y="54819"/>
                </a:lnTo>
                <a:cubicBezTo>
                  <a:pt x="33234" y="54451"/>
                  <a:pt x="32911" y="54153"/>
                  <a:pt x="32514" y="54153"/>
                </a:cubicBezTo>
                <a:lnTo>
                  <a:pt x="31280" y="54153"/>
                </a:lnTo>
                <a:lnTo>
                  <a:pt x="31280" y="18891"/>
                </a:lnTo>
                <a:cubicBezTo>
                  <a:pt x="34159" y="16286"/>
                  <a:pt x="36688" y="11427"/>
                  <a:pt x="37293" y="5260"/>
                </a:cubicBezTo>
                <a:lnTo>
                  <a:pt x="37394" y="5218"/>
                </a:lnTo>
                <a:lnTo>
                  <a:pt x="39083" y="5218"/>
                </a:lnTo>
                <a:cubicBezTo>
                  <a:pt x="39265" y="5218"/>
                  <a:pt x="39412" y="5071"/>
                  <a:pt x="39412" y="4890"/>
                </a:cubicBezTo>
                <a:lnTo>
                  <a:pt x="39412" y="4448"/>
                </a:lnTo>
                <a:cubicBezTo>
                  <a:pt x="39412" y="4267"/>
                  <a:pt x="39265" y="4120"/>
                  <a:pt x="39084" y="4120"/>
                </a:cubicBezTo>
                <a:lnTo>
                  <a:pt x="37585" y="4120"/>
                </a:lnTo>
                <a:lnTo>
                  <a:pt x="37585" y="3325"/>
                </a:lnTo>
                <a:lnTo>
                  <a:pt x="38531" y="3325"/>
                </a:lnTo>
                <a:cubicBezTo>
                  <a:pt x="38531" y="2719"/>
                  <a:pt x="38040" y="2229"/>
                  <a:pt x="37435" y="2229"/>
                </a:cubicBezTo>
                <a:cubicBezTo>
                  <a:pt x="36831" y="2229"/>
                  <a:pt x="36340" y="2720"/>
                  <a:pt x="36340" y="3325"/>
                </a:cubicBezTo>
                <a:lnTo>
                  <a:pt x="37286" y="3325"/>
                </a:lnTo>
                <a:lnTo>
                  <a:pt x="37286" y="4120"/>
                </a:lnTo>
                <a:lnTo>
                  <a:pt x="34728" y="4120"/>
                </a:lnTo>
                <a:lnTo>
                  <a:pt x="34728" y="3325"/>
                </a:lnTo>
                <a:lnTo>
                  <a:pt x="35674" y="3325"/>
                </a:lnTo>
                <a:cubicBezTo>
                  <a:pt x="35674" y="2719"/>
                  <a:pt x="35184" y="2229"/>
                  <a:pt x="34579" y="2229"/>
                </a:cubicBezTo>
                <a:cubicBezTo>
                  <a:pt x="33973" y="2229"/>
                  <a:pt x="33482" y="2720"/>
                  <a:pt x="33482" y="3325"/>
                </a:cubicBezTo>
                <a:lnTo>
                  <a:pt x="34429" y="3325"/>
                </a:lnTo>
                <a:lnTo>
                  <a:pt x="34429" y="4120"/>
                </a:lnTo>
                <a:lnTo>
                  <a:pt x="31282" y="4120"/>
                </a:lnTo>
                <a:lnTo>
                  <a:pt x="31282" y="364"/>
                </a:lnTo>
                <a:cubicBezTo>
                  <a:pt x="31282" y="164"/>
                  <a:pt x="31118" y="1"/>
                  <a:pt x="3091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lt2"/>
              </a:solidFill>
              <a:latin typeface="Arial"/>
              <a:ea typeface="Arial"/>
              <a:cs typeface="Arial"/>
              <a:sym typeface="Arial"/>
            </a:endParaRPr>
          </a:p>
        </p:txBody>
      </p:sp>
      <p:grpSp>
        <p:nvGrpSpPr>
          <p:cNvPr id="539" name="Google Shape;539;g262dec155f9_0_472"/>
          <p:cNvGrpSpPr/>
          <p:nvPr/>
        </p:nvGrpSpPr>
        <p:grpSpPr>
          <a:xfrm>
            <a:off x="629025" y="397188"/>
            <a:ext cx="321992" cy="321992"/>
            <a:chOff x="-1752450" y="4362450"/>
            <a:chExt cx="241500" cy="241500"/>
          </a:xfrm>
        </p:grpSpPr>
        <p:sp>
          <p:nvSpPr>
            <p:cNvPr id="540" name="Google Shape;540;g262dec155f9_0_472"/>
            <p:cNvSpPr/>
            <p:nvPr/>
          </p:nvSpPr>
          <p:spPr>
            <a:xfrm>
              <a:off x="-1752450" y="4362450"/>
              <a:ext cx="114300" cy="2415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g262dec155f9_0_472"/>
            <p:cNvSpPr/>
            <p:nvPr/>
          </p:nvSpPr>
          <p:spPr>
            <a:xfrm rot="5400000">
              <a:off x="-1688850" y="4298850"/>
              <a:ext cx="114300" cy="2415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42" name="Google Shape;542;g262dec155f9_0_472"/>
          <p:cNvGrpSpPr/>
          <p:nvPr/>
        </p:nvGrpSpPr>
        <p:grpSpPr>
          <a:xfrm flipH="1">
            <a:off x="10250546" y="397177"/>
            <a:ext cx="990575" cy="101597"/>
            <a:chOff x="2647950" y="4676775"/>
            <a:chExt cx="742950" cy="76200"/>
          </a:xfrm>
        </p:grpSpPr>
        <p:sp>
          <p:nvSpPr>
            <p:cNvPr id="543" name="Google Shape;543;g262dec155f9_0_472"/>
            <p:cNvSpPr/>
            <p:nvPr/>
          </p:nvSpPr>
          <p:spPr>
            <a:xfrm>
              <a:off x="2647950" y="4676775"/>
              <a:ext cx="76200" cy="762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g262dec155f9_0_472"/>
            <p:cNvSpPr/>
            <p:nvPr/>
          </p:nvSpPr>
          <p:spPr>
            <a:xfrm>
              <a:off x="2870200" y="4676775"/>
              <a:ext cx="76200" cy="762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g262dec155f9_0_472"/>
            <p:cNvSpPr/>
            <p:nvPr/>
          </p:nvSpPr>
          <p:spPr>
            <a:xfrm>
              <a:off x="3092450" y="4676775"/>
              <a:ext cx="76200" cy="762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g262dec155f9_0_472"/>
            <p:cNvSpPr/>
            <p:nvPr/>
          </p:nvSpPr>
          <p:spPr>
            <a:xfrm>
              <a:off x="3314700" y="4676775"/>
              <a:ext cx="76200" cy="762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7" name="Google Shape;547;g262dec155f9_0_472"/>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548" name="Shape 548"/>
        <p:cNvGrpSpPr/>
        <p:nvPr/>
      </p:nvGrpSpPr>
      <p:grpSpPr>
        <a:xfrm>
          <a:off x="0" y="0"/>
          <a:ext cx="0" cy="0"/>
          <a:chOff x="0" y="0"/>
          <a:chExt cx="0" cy="0"/>
        </a:xfrm>
      </p:grpSpPr>
      <p:grpSp>
        <p:nvGrpSpPr>
          <p:cNvPr id="549" name="Google Shape;549;g262dec155f9_0_519"/>
          <p:cNvGrpSpPr/>
          <p:nvPr/>
        </p:nvGrpSpPr>
        <p:grpSpPr>
          <a:xfrm flipH="1">
            <a:off x="11240983" y="397188"/>
            <a:ext cx="321992" cy="321992"/>
            <a:chOff x="-1752450" y="4362450"/>
            <a:chExt cx="241500" cy="241500"/>
          </a:xfrm>
        </p:grpSpPr>
        <p:sp>
          <p:nvSpPr>
            <p:cNvPr id="550" name="Google Shape;550;g262dec155f9_0_519"/>
            <p:cNvSpPr/>
            <p:nvPr/>
          </p:nvSpPr>
          <p:spPr>
            <a:xfrm>
              <a:off x="-1752450" y="4362450"/>
              <a:ext cx="114300" cy="2415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g262dec155f9_0_519"/>
            <p:cNvSpPr/>
            <p:nvPr/>
          </p:nvSpPr>
          <p:spPr>
            <a:xfrm rot="5400000">
              <a:off x="-1688850" y="4298850"/>
              <a:ext cx="114300" cy="2415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52" name="Google Shape;552;g262dec155f9_0_519"/>
          <p:cNvGrpSpPr/>
          <p:nvPr/>
        </p:nvGrpSpPr>
        <p:grpSpPr>
          <a:xfrm>
            <a:off x="5600612" y="6235544"/>
            <a:ext cx="990575" cy="101597"/>
            <a:chOff x="2647950" y="4676775"/>
            <a:chExt cx="742950" cy="76200"/>
          </a:xfrm>
        </p:grpSpPr>
        <p:sp>
          <p:nvSpPr>
            <p:cNvPr id="553" name="Google Shape;553;g262dec155f9_0_519"/>
            <p:cNvSpPr/>
            <p:nvPr/>
          </p:nvSpPr>
          <p:spPr>
            <a:xfrm>
              <a:off x="264795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g262dec155f9_0_519"/>
            <p:cNvSpPr/>
            <p:nvPr/>
          </p:nvSpPr>
          <p:spPr>
            <a:xfrm>
              <a:off x="287020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g262dec155f9_0_519"/>
            <p:cNvSpPr/>
            <p:nvPr/>
          </p:nvSpPr>
          <p:spPr>
            <a:xfrm>
              <a:off x="309245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g262dec155f9_0_519"/>
            <p:cNvSpPr/>
            <p:nvPr/>
          </p:nvSpPr>
          <p:spPr>
            <a:xfrm>
              <a:off x="331470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57" name="Google Shape;557;g262dec155f9_0_519"/>
          <p:cNvSpPr/>
          <p:nvPr/>
        </p:nvSpPr>
        <p:spPr>
          <a:xfrm>
            <a:off x="-788500" y="3164433"/>
            <a:ext cx="1080706" cy="2054249"/>
          </a:xfrm>
          <a:custGeom>
            <a:rect b="b" l="l" r="r" t="t"/>
            <a:pathLst>
              <a:path extrusionOk="0" h="61629" w="32422">
                <a:moveTo>
                  <a:pt x="0" y="0"/>
                </a:moveTo>
                <a:cubicBezTo>
                  <a:pt x="9403" y="1908"/>
                  <a:pt x="23734" y="1481"/>
                  <a:pt x="26768" y="10583"/>
                </a:cubicBezTo>
                <a:cubicBezTo>
                  <a:pt x="28742" y="16505"/>
                  <a:pt x="26752" y="16863"/>
                  <a:pt x="27701" y="23033"/>
                </a:cubicBezTo>
                <a:cubicBezTo>
                  <a:pt x="28809" y="30233"/>
                  <a:pt x="34237" y="37664"/>
                  <a:pt x="31748" y="44510"/>
                </a:cubicBezTo>
                <a:cubicBezTo>
                  <a:pt x="28990" y="52094"/>
                  <a:pt x="21194" y="56936"/>
                  <a:pt x="14629" y="61629"/>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g262dec155f9_0_519"/>
          <p:cNvSpPr/>
          <p:nvPr/>
        </p:nvSpPr>
        <p:spPr>
          <a:xfrm>
            <a:off x="-425367" y="2656033"/>
            <a:ext cx="879645" cy="3361483"/>
          </a:xfrm>
          <a:custGeom>
            <a:rect b="b" l="l" r="r" t="t"/>
            <a:pathLst>
              <a:path extrusionOk="0" h="100847" w="26390">
                <a:moveTo>
                  <a:pt x="0" y="0"/>
                </a:moveTo>
                <a:cubicBezTo>
                  <a:pt x="5152" y="1057"/>
                  <a:pt x="11115" y="798"/>
                  <a:pt x="15251" y="4047"/>
                </a:cubicBezTo>
                <a:cubicBezTo>
                  <a:pt x="21202" y="8723"/>
                  <a:pt x="24901" y="16502"/>
                  <a:pt x="26145" y="23967"/>
                </a:cubicBezTo>
                <a:cubicBezTo>
                  <a:pt x="28103" y="35718"/>
                  <a:pt x="14006" y="45669"/>
                  <a:pt x="14006" y="57583"/>
                </a:cubicBezTo>
                <a:cubicBezTo>
                  <a:pt x="14006" y="63817"/>
                  <a:pt x="18804" y="69191"/>
                  <a:pt x="19920" y="75324"/>
                </a:cubicBezTo>
                <a:cubicBezTo>
                  <a:pt x="21675" y="84972"/>
                  <a:pt x="15097" y="100847"/>
                  <a:pt x="5291" y="100847"/>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g262dec155f9_0_519"/>
          <p:cNvSpPr/>
          <p:nvPr/>
        </p:nvSpPr>
        <p:spPr>
          <a:xfrm>
            <a:off x="8424667" y="-93367"/>
            <a:ext cx="2285676" cy="843479"/>
          </a:xfrm>
          <a:custGeom>
            <a:rect b="b" l="l" r="r" t="t"/>
            <a:pathLst>
              <a:path extrusionOk="0" h="25305" w="68572">
                <a:moveTo>
                  <a:pt x="0" y="0"/>
                </a:moveTo>
                <a:cubicBezTo>
                  <a:pt x="4623" y="11943"/>
                  <a:pt x="16756" y="27678"/>
                  <a:pt x="29258" y="24900"/>
                </a:cubicBezTo>
                <a:cubicBezTo>
                  <a:pt x="37321" y="23108"/>
                  <a:pt x="42443" y="14584"/>
                  <a:pt x="50112" y="11516"/>
                </a:cubicBezTo>
                <a:cubicBezTo>
                  <a:pt x="54976" y="9571"/>
                  <a:pt x="61053" y="11802"/>
                  <a:pt x="65675" y="9337"/>
                </a:cubicBezTo>
                <a:cubicBezTo>
                  <a:pt x="67904" y="8148"/>
                  <a:pt x="69293" y="4439"/>
                  <a:pt x="68165" y="2178"/>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g262dec155f9_0_519"/>
          <p:cNvSpPr/>
          <p:nvPr/>
        </p:nvSpPr>
        <p:spPr>
          <a:xfrm>
            <a:off x="10001667" y="5498867"/>
            <a:ext cx="2417373" cy="1369466"/>
          </a:xfrm>
          <a:custGeom>
            <a:rect b="b" l="l" r="r" t="t"/>
            <a:pathLst>
              <a:path extrusionOk="0" h="41085" w="72523">
                <a:moveTo>
                  <a:pt x="0" y="41085"/>
                </a:moveTo>
                <a:cubicBezTo>
                  <a:pt x="8093" y="34705"/>
                  <a:pt x="7708" y="34184"/>
                  <a:pt x="16186" y="28324"/>
                </a:cubicBezTo>
                <a:cubicBezTo>
                  <a:pt x="24312" y="22708"/>
                  <a:pt x="36435" y="25298"/>
                  <a:pt x="44510" y="19609"/>
                </a:cubicBezTo>
                <a:cubicBezTo>
                  <a:pt x="49506" y="16089"/>
                  <a:pt x="51577" y="9434"/>
                  <a:pt x="56338" y="5602"/>
                </a:cubicBezTo>
                <a:cubicBezTo>
                  <a:pt x="60785" y="2022"/>
                  <a:pt x="66814" y="0"/>
                  <a:pt x="72523" y="0"/>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g262dec155f9_0_519"/>
          <p:cNvSpPr/>
          <p:nvPr/>
        </p:nvSpPr>
        <p:spPr>
          <a:xfrm>
            <a:off x="11875909" y="4056700"/>
            <a:ext cx="740315" cy="2033482"/>
          </a:xfrm>
          <a:custGeom>
            <a:rect b="b" l="l" r="r" t="t"/>
            <a:pathLst>
              <a:path extrusionOk="0" h="61006" w="22210">
                <a:moveTo>
                  <a:pt x="20031" y="0"/>
                </a:moveTo>
                <a:cubicBezTo>
                  <a:pt x="8589" y="5724"/>
                  <a:pt x="-2089" y="20448"/>
                  <a:pt x="422" y="32993"/>
                </a:cubicBezTo>
                <a:cubicBezTo>
                  <a:pt x="2744" y="44592"/>
                  <a:pt x="13839" y="52648"/>
                  <a:pt x="22210" y="61006"/>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g262dec155f9_0_519"/>
          <p:cNvSpPr/>
          <p:nvPr/>
        </p:nvSpPr>
        <p:spPr>
          <a:xfrm>
            <a:off x="7729500" y="-41500"/>
            <a:ext cx="1836387" cy="858979"/>
          </a:xfrm>
          <a:custGeom>
            <a:rect b="b" l="l" r="r" t="t"/>
            <a:pathLst>
              <a:path extrusionOk="0" h="25770" w="55093">
                <a:moveTo>
                  <a:pt x="55093" y="311"/>
                </a:moveTo>
                <a:cubicBezTo>
                  <a:pt x="55093" y="6478"/>
                  <a:pt x="54218" y="13076"/>
                  <a:pt x="51046" y="18364"/>
                </a:cubicBezTo>
                <a:cubicBezTo>
                  <a:pt x="47963" y="23504"/>
                  <a:pt x="40462" y="26509"/>
                  <a:pt x="34550" y="25523"/>
                </a:cubicBezTo>
                <a:cubicBezTo>
                  <a:pt x="20427" y="23167"/>
                  <a:pt x="13585" y="4523"/>
                  <a:pt x="0" y="0"/>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3" name="Google Shape;563;g262dec155f9_0_519"/>
          <p:cNvGrpSpPr/>
          <p:nvPr/>
        </p:nvGrpSpPr>
        <p:grpSpPr>
          <a:xfrm>
            <a:off x="629025" y="397188"/>
            <a:ext cx="321992" cy="321992"/>
            <a:chOff x="-1752450" y="4362450"/>
            <a:chExt cx="241500" cy="241500"/>
          </a:xfrm>
        </p:grpSpPr>
        <p:sp>
          <p:nvSpPr>
            <p:cNvPr id="564" name="Google Shape;564;g262dec155f9_0_519"/>
            <p:cNvSpPr/>
            <p:nvPr/>
          </p:nvSpPr>
          <p:spPr>
            <a:xfrm>
              <a:off x="-1752450" y="4362450"/>
              <a:ext cx="114300" cy="2415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g262dec155f9_0_519"/>
            <p:cNvSpPr/>
            <p:nvPr/>
          </p:nvSpPr>
          <p:spPr>
            <a:xfrm rot="5400000">
              <a:off x="-1688850" y="4298850"/>
              <a:ext cx="114300" cy="2415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6" name="Google Shape;566;g262dec155f9_0_519"/>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67" name="Shape 567"/>
        <p:cNvGrpSpPr/>
        <p:nvPr/>
      </p:nvGrpSpPr>
      <p:grpSpPr>
        <a:xfrm>
          <a:off x="0" y="0"/>
          <a:ext cx="0" cy="0"/>
          <a:chOff x="0" y="0"/>
          <a:chExt cx="0" cy="0"/>
        </a:xfrm>
      </p:grpSpPr>
      <p:sp>
        <p:nvSpPr>
          <p:cNvPr id="568" name="Google Shape;568;g262dec155f9_0_53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569" name="Google Shape;569;g262dec155f9_0_53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1600"/>
              </a:spcAft>
              <a:buClr>
                <a:schemeClr val="dk1"/>
              </a:buClr>
              <a:buSzPts val="1800"/>
              <a:buChar char="■"/>
              <a:defRPr/>
            </a:lvl9pPr>
          </a:lstStyle>
          <a:p/>
        </p:txBody>
      </p:sp>
      <p:sp>
        <p:nvSpPr>
          <p:cNvPr id="570" name="Google Shape;570;g262dec155f9_0_53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71" name="Google Shape;571;g262dec155f9_0_53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72" name="Google Shape;572;g262dec155f9_0_53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6" name="Shape 116"/>
        <p:cNvGrpSpPr/>
        <p:nvPr/>
      </p:nvGrpSpPr>
      <p:grpSpPr>
        <a:xfrm>
          <a:off x="0" y="0"/>
          <a:ext cx="0" cy="0"/>
          <a:chOff x="0" y="0"/>
          <a:chExt cx="0" cy="0"/>
        </a:xfrm>
      </p:grpSpPr>
      <p:sp>
        <p:nvSpPr>
          <p:cNvPr id="117" name="Google Shape;117;g262dec155f9_0_26"/>
          <p:cNvSpPr txBox="1"/>
          <p:nvPr>
            <p:ph type="title"/>
          </p:nvPr>
        </p:nvSpPr>
        <p:spPr>
          <a:xfrm>
            <a:off x="960000" y="719333"/>
            <a:ext cx="102720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118" name="Google Shape;118;g262dec155f9_0_26"/>
          <p:cNvSpPr txBox="1"/>
          <p:nvPr>
            <p:ph idx="1" type="body"/>
          </p:nvPr>
        </p:nvSpPr>
        <p:spPr>
          <a:xfrm>
            <a:off x="960000" y="1621002"/>
            <a:ext cx="10272000" cy="1417200"/>
          </a:xfrm>
          <a:prstGeom prst="rect">
            <a:avLst/>
          </a:prstGeom>
          <a:noFill/>
          <a:ln>
            <a:noFill/>
          </a:ln>
        </p:spPr>
        <p:txBody>
          <a:bodyPr anchorCtr="0" anchor="t" bIns="121900" lIns="121900" spcFirstLastPara="1" rIns="121900" wrap="square" tIns="121900">
            <a:noAutofit/>
          </a:bodyPr>
          <a:lstStyle>
            <a:lvl1pPr indent="-330200" lvl="0" marL="457200" algn="l">
              <a:lnSpc>
                <a:spcPct val="100000"/>
              </a:lnSpc>
              <a:spcBef>
                <a:spcPts val="0"/>
              </a:spcBef>
              <a:spcAft>
                <a:spcPts val="0"/>
              </a:spcAft>
              <a:buSzPts val="1600"/>
              <a:buFont typeface="Nunito Light"/>
              <a:buChar char="◇"/>
              <a:defRPr/>
            </a:lvl1pPr>
            <a:lvl2pPr indent="-330200" lvl="1" marL="914400" algn="l">
              <a:lnSpc>
                <a:spcPct val="100000"/>
              </a:lnSpc>
              <a:spcBef>
                <a:spcPts val="0"/>
              </a:spcBef>
              <a:spcAft>
                <a:spcPts val="0"/>
              </a:spcAft>
              <a:buSzPts val="1600"/>
              <a:buFont typeface="Nunito Light"/>
              <a:buChar char="○"/>
              <a:defRPr/>
            </a:lvl2pPr>
            <a:lvl3pPr indent="-330200" lvl="2" marL="1371600" algn="l">
              <a:lnSpc>
                <a:spcPct val="100000"/>
              </a:lnSpc>
              <a:spcBef>
                <a:spcPts val="0"/>
              </a:spcBef>
              <a:spcAft>
                <a:spcPts val="0"/>
              </a:spcAft>
              <a:buSzPts val="1600"/>
              <a:buFont typeface="Nunito Light"/>
              <a:buChar char="■"/>
              <a:defRPr/>
            </a:lvl3pPr>
            <a:lvl4pPr indent="-330200" lvl="3" marL="1828800" algn="l">
              <a:lnSpc>
                <a:spcPct val="100000"/>
              </a:lnSpc>
              <a:spcBef>
                <a:spcPts val="0"/>
              </a:spcBef>
              <a:spcAft>
                <a:spcPts val="0"/>
              </a:spcAft>
              <a:buSzPts val="1600"/>
              <a:buFont typeface="Nunito Light"/>
              <a:buChar char="●"/>
              <a:defRPr/>
            </a:lvl4pPr>
            <a:lvl5pPr indent="-330200" lvl="4" marL="2286000" algn="l">
              <a:lnSpc>
                <a:spcPct val="100000"/>
              </a:lnSpc>
              <a:spcBef>
                <a:spcPts val="0"/>
              </a:spcBef>
              <a:spcAft>
                <a:spcPts val="0"/>
              </a:spcAft>
              <a:buSzPts val="1600"/>
              <a:buFont typeface="Nunito Light"/>
              <a:buChar char="○"/>
              <a:defRPr/>
            </a:lvl5pPr>
            <a:lvl6pPr indent="-330200" lvl="5" marL="2743200" algn="l">
              <a:lnSpc>
                <a:spcPct val="100000"/>
              </a:lnSpc>
              <a:spcBef>
                <a:spcPts val="0"/>
              </a:spcBef>
              <a:spcAft>
                <a:spcPts val="0"/>
              </a:spcAft>
              <a:buSzPts val="1600"/>
              <a:buFont typeface="Nunito Light"/>
              <a:buChar char="■"/>
              <a:defRPr/>
            </a:lvl6pPr>
            <a:lvl7pPr indent="-330200" lvl="6" marL="3200400" algn="l">
              <a:lnSpc>
                <a:spcPct val="100000"/>
              </a:lnSpc>
              <a:spcBef>
                <a:spcPts val="0"/>
              </a:spcBef>
              <a:spcAft>
                <a:spcPts val="0"/>
              </a:spcAft>
              <a:buSzPts val="1600"/>
              <a:buFont typeface="Nunito Light"/>
              <a:buChar char="●"/>
              <a:defRPr/>
            </a:lvl7pPr>
            <a:lvl8pPr indent="-330200" lvl="7" marL="3657600" algn="l">
              <a:lnSpc>
                <a:spcPct val="100000"/>
              </a:lnSpc>
              <a:spcBef>
                <a:spcPts val="0"/>
              </a:spcBef>
              <a:spcAft>
                <a:spcPts val="0"/>
              </a:spcAft>
              <a:buSzPts val="1600"/>
              <a:buFont typeface="Nunito Light"/>
              <a:buChar char="○"/>
              <a:defRPr/>
            </a:lvl8pPr>
            <a:lvl9pPr indent="-330200" lvl="8" marL="4114800" algn="l">
              <a:lnSpc>
                <a:spcPct val="100000"/>
              </a:lnSpc>
              <a:spcBef>
                <a:spcPts val="0"/>
              </a:spcBef>
              <a:spcAft>
                <a:spcPts val="0"/>
              </a:spcAft>
              <a:buSzPts val="1600"/>
              <a:buFont typeface="Nunito Light"/>
              <a:buChar char="■"/>
              <a:defRPr/>
            </a:lvl9pPr>
          </a:lstStyle>
          <a:p/>
        </p:txBody>
      </p:sp>
      <p:grpSp>
        <p:nvGrpSpPr>
          <p:cNvPr id="119" name="Google Shape;119;g262dec155f9_0_26"/>
          <p:cNvGrpSpPr/>
          <p:nvPr/>
        </p:nvGrpSpPr>
        <p:grpSpPr>
          <a:xfrm>
            <a:off x="629025" y="397188"/>
            <a:ext cx="321992" cy="321992"/>
            <a:chOff x="-1752450" y="4362450"/>
            <a:chExt cx="241500" cy="241500"/>
          </a:xfrm>
        </p:grpSpPr>
        <p:sp>
          <p:nvSpPr>
            <p:cNvPr id="120" name="Google Shape;120;g262dec155f9_0_26"/>
            <p:cNvSpPr/>
            <p:nvPr/>
          </p:nvSpPr>
          <p:spPr>
            <a:xfrm>
              <a:off x="-1752450" y="4362450"/>
              <a:ext cx="114300" cy="2415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g262dec155f9_0_26"/>
            <p:cNvSpPr/>
            <p:nvPr/>
          </p:nvSpPr>
          <p:spPr>
            <a:xfrm rot="5400000">
              <a:off x="-1688850" y="4298850"/>
              <a:ext cx="114300" cy="2415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2" name="Google Shape;122;g262dec155f9_0_26"/>
          <p:cNvGrpSpPr/>
          <p:nvPr/>
        </p:nvGrpSpPr>
        <p:grpSpPr>
          <a:xfrm rot="5400000">
            <a:off x="11017103" y="5595601"/>
            <a:ext cx="990575" cy="101597"/>
            <a:chOff x="2647950" y="4676775"/>
            <a:chExt cx="742950" cy="76200"/>
          </a:xfrm>
        </p:grpSpPr>
        <p:sp>
          <p:nvSpPr>
            <p:cNvPr id="123" name="Google Shape;123;g262dec155f9_0_26"/>
            <p:cNvSpPr/>
            <p:nvPr/>
          </p:nvSpPr>
          <p:spPr>
            <a:xfrm>
              <a:off x="264795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g262dec155f9_0_26"/>
            <p:cNvSpPr/>
            <p:nvPr/>
          </p:nvSpPr>
          <p:spPr>
            <a:xfrm>
              <a:off x="287020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g262dec155f9_0_26"/>
            <p:cNvSpPr/>
            <p:nvPr/>
          </p:nvSpPr>
          <p:spPr>
            <a:xfrm>
              <a:off x="309245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g262dec155f9_0_26"/>
            <p:cNvSpPr/>
            <p:nvPr/>
          </p:nvSpPr>
          <p:spPr>
            <a:xfrm>
              <a:off x="331470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7" name="Google Shape;127;g262dec155f9_0_26"/>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28" name="Shape 128"/>
        <p:cNvGrpSpPr/>
        <p:nvPr/>
      </p:nvGrpSpPr>
      <p:grpSpPr>
        <a:xfrm>
          <a:off x="0" y="0"/>
          <a:ext cx="0" cy="0"/>
          <a:chOff x="0" y="0"/>
          <a:chExt cx="0" cy="0"/>
        </a:xfrm>
      </p:grpSpPr>
      <p:sp>
        <p:nvSpPr>
          <p:cNvPr id="129" name="Google Shape;129;g262dec155f9_0_266"/>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0" name="Shape 130"/>
        <p:cNvGrpSpPr/>
        <p:nvPr/>
      </p:nvGrpSpPr>
      <p:grpSpPr>
        <a:xfrm>
          <a:off x="0" y="0"/>
          <a:ext cx="0" cy="0"/>
          <a:chOff x="0" y="0"/>
          <a:chExt cx="0" cy="0"/>
        </a:xfrm>
      </p:grpSpPr>
      <p:sp>
        <p:nvSpPr>
          <p:cNvPr id="131" name="Google Shape;131;g262dec155f9_0_3"/>
          <p:cNvSpPr txBox="1"/>
          <p:nvPr>
            <p:ph type="ctrTitle"/>
          </p:nvPr>
        </p:nvSpPr>
        <p:spPr>
          <a:xfrm>
            <a:off x="950967" y="1445900"/>
            <a:ext cx="6038400" cy="3128700"/>
          </a:xfrm>
          <a:prstGeom prst="rect">
            <a:avLst/>
          </a:prstGeom>
          <a:noFill/>
          <a:ln>
            <a:noFill/>
          </a:ln>
        </p:spPr>
        <p:txBody>
          <a:bodyPr anchorCtr="0" anchor="b" bIns="121900" lIns="121900" spcFirstLastPara="1" rIns="121900" wrap="square" tIns="121900">
            <a:noAutofit/>
          </a:bodyPr>
          <a:lstStyle>
            <a:lvl1pPr lvl="0" algn="l">
              <a:lnSpc>
                <a:spcPct val="80000"/>
              </a:lnSpc>
              <a:spcBef>
                <a:spcPts val="0"/>
              </a:spcBef>
              <a:spcAft>
                <a:spcPts val="0"/>
              </a:spcAft>
              <a:buClr>
                <a:srgbClr val="191919"/>
              </a:buClr>
              <a:buSzPts val="6900"/>
              <a:buNone/>
              <a:defRPr sz="8000"/>
            </a:lvl1pPr>
            <a:lvl2pPr lvl="1" algn="ctr">
              <a:lnSpc>
                <a:spcPct val="100000"/>
              </a:lnSpc>
              <a:spcBef>
                <a:spcPts val="0"/>
              </a:spcBef>
              <a:spcAft>
                <a:spcPts val="0"/>
              </a:spcAft>
              <a:buClr>
                <a:srgbClr val="191919"/>
              </a:buClr>
              <a:buSzPts val="6900"/>
              <a:buNone/>
              <a:defRPr sz="6900">
                <a:solidFill>
                  <a:srgbClr val="191919"/>
                </a:solidFill>
              </a:defRPr>
            </a:lvl2pPr>
            <a:lvl3pPr lvl="2" algn="ctr">
              <a:lnSpc>
                <a:spcPct val="100000"/>
              </a:lnSpc>
              <a:spcBef>
                <a:spcPts val="0"/>
              </a:spcBef>
              <a:spcAft>
                <a:spcPts val="0"/>
              </a:spcAft>
              <a:buClr>
                <a:srgbClr val="191919"/>
              </a:buClr>
              <a:buSzPts val="6900"/>
              <a:buNone/>
              <a:defRPr sz="6900">
                <a:solidFill>
                  <a:srgbClr val="191919"/>
                </a:solidFill>
              </a:defRPr>
            </a:lvl3pPr>
            <a:lvl4pPr lvl="3" algn="ctr">
              <a:lnSpc>
                <a:spcPct val="100000"/>
              </a:lnSpc>
              <a:spcBef>
                <a:spcPts val="0"/>
              </a:spcBef>
              <a:spcAft>
                <a:spcPts val="0"/>
              </a:spcAft>
              <a:buClr>
                <a:srgbClr val="191919"/>
              </a:buClr>
              <a:buSzPts val="6900"/>
              <a:buNone/>
              <a:defRPr sz="6900">
                <a:solidFill>
                  <a:srgbClr val="191919"/>
                </a:solidFill>
              </a:defRPr>
            </a:lvl4pPr>
            <a:lvl5pPr lvl="4" algn="ctr">
              <a:lnSpc>
                <a:spcPct val="100000"/>
              </a:lnSpc>
              <a:spcBef>
                <a:spcPts val="0"/>
              </a:spcBef>
              <a:spcAft>
                <a:spcPts val="0"/>
              </a:spcAft>
              <a:buClr>
                <a:srgbClr val="191919"/>
              </a:buClr>
              <a:buSzPts val="6900"/>
              <a:buNone/>
              <a:defRPr sz="6900">
                <a:solidFill>
                  <a:srgbClr val="191919"/>
                </a:solidFill>
              </a:defRPr>
            </a:lvl5pPr>
            <a:lvl6pPr lvl="5" algn="ctr">
              <a:lnSpc>
                <a:spcPct val="100000"/>
              </a:lnSpc>
              <a:spcBef>
                <a:spcPts val="0"/>
              </a:spcBef>
              <a:spcAft>
                <a:spcPts val="0"/>
              </a:spcAft>
              <a:buClr>
                <a:srgbClr val="191919"/>
              </a:buClr>
              <a:buSzPts val="6900"/>
              <a:buNone/>
              <a:defRPr sz="6900">
                <a:solidFill>
                  <a:srgbClr val="191919"/>
                </a:solidFill>
              </a:defRPr>
            </a:lvl6pPr>
            <a:lvl7pPr lvl="6" algn="ctr">
              <a:lnSpc>
                <a:spcPct val="100000"/>
              </a:lnSpc>
              <a:spcBef>
                <a:spcPts val="0"/>
              </a:spcBef>
              <a:spcAft>
                <a:spcPts val="0"/>
              </a:spcAft>
              <a:buClr>
                <a:srgbClr val="191919"/>
              </a:buClr>
              <a:buSzPts val="6900"/>
              <a:buNone/>
              <a:defRPr sz="6900">
                <a:solidFill>
                  <a:srgbClr val="191919"/>
                </a:solidFill>
              </a:defRPr>
            </a:lvl7pPr>
            <a:lvl8pPr lvl="7" algn="ctr">
              <a:lnSpc>
                <a:spcPct val="100000"/>
              </a:lnSpc>
              <a:spcBef>
                <a:spcPts val="0"/>
              </a:spcBef>
              <a:spcAft>
                <a:spcPts val="0"/>
              </a:spcAft>
              <a:buClr>
                <a:srgbClr val="191919"/>
              </a:buClr>
              <a:buSzPts val="6900"/>
              <a:buNone/>
              <a:defRPr sz="6900">
                <a:solidFill>
                  <a:srgbClr val="191919"/>
                </a:solidFill>
              </a:defRPr>
            </a:lvl8pPr>
            <a:lvl9pPr lvl="8" algn="ctr">
              <a:lnSpc>
                <a:spcPct val="100000"/>
              </a:lnSpc>
              <a:spcBef>
                <a:spcPts val="0"/>
              </a:spcBef>
              <a:spcAft>
                <a:spcPts val="0"/>
              </a:spcAft>
              <a:buClr>
                <a:srgbClr val="191919"/>
              </a:buClr>
              <a:buSzPts val="6900"/>
              <a:buNone/>
              <a:defRPr sz="6900">
                <a:solidFill>
                  <a:srgbClr val="191919"/>
                </a:solidFill>
              </a:defRPr>
            </a:lvl9pPr>
          </a:lstStyle>
          <a:p/>
        </p:txBody>
      </p:sp>
      <p:sp>
        <p:nvSpPr>
          <p:cNvPr id="132" name="Google Shape;132;g262dec155f9_0_3"/>
          <p:cNvSpPr txBox="1"/>
          <p:nvPr>
            <p:ph idx="1" type="subTitle"/>
          </p:nvPr>
        </p:nvSpPr>
        <p:spPr>
          <a:xfrm>
            <a:off x="950967" y="4574683"/>
            <a:ext cx="6038400" cy="487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1600"/>
              <a:buNone/>
              <a:defRPr sz="2100">
                <a:solidFill>
                  <a:schemeClr val="dk1"/>
                </a:solidFill>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grpSp>
        <p:nvGrpSpPr>
          <p:cNvPr id="133" name="Google Shape;133;g262dec155f9_0_3"/>
          <p:cNvGrpSpPr/>
          <p:nvPr/>
        </p:nvGrpSpPr>
        <p:grpSpPr>
          <a:xfrm>
            <a:off x="629025" y="397188"/>
            <a:ext cx="321992" cy="321992"/>
            <a:chOff x="-1752450" y="4362450"/>
            <a:chExt cx="241500" cy="241500"/>
          </a:xfrm>
        </p:grpSpPr>
        <p:sp>
          <p:nvSpPr>
            <p:cNvPr id="134" name="Google Shape;134;g262dec155f9_0_3"/>
            <p:cNvSpPr/>
            <p:nvPr/>
          </p:nvSpPr>
          <p:spPr>
            <a:xfrm>
              <a:off x="-1752450" y="4362450"/>
              <a:ext cx="114300" cy="2415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g262dec155f9_0_3"/>
            <p:cNvSpPr/>
            <p:nvPr/>
          </p:nvSpPr>
          <p:spPr>
            <a:xfrm rot="5400000">
              <a:off x="-1688850" y="4298850"/>
              <a:ext cx="114300" cy="2415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6" name="Google Shape;136;g262dec155f9_0_3"/>
          <p:cNvGrpSpPr/>
          <p:nvPr/>
        </p:nvGrpSpPr>
        <p:grpSpPr>
          <a:xfrm>
            <a:off x="950878" y="6235544"/>
            <a:ext cx="990575" cy="101597"/>
            <a:chOff x="2647950" y="4676775"/>
            <a:chExt cx="742950" cy="76200"/>
          </a:xfrm>
        </p:grpSpPr>
        <p:sp>
          <p:nvSpPr>
            <p:cNvPr id="137" name="Google Shape;137;g262dec155f9_0_3"/>
            <p:cNvSpPr/>
            <p:nvPr/>
          </p:nvSpPr>
          <p:spPr>
            <a:xfrm>
              <a:off x="2647950" y="4676775"/>
              <a:ext cx="76200" cy="762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g262dec155f9_0_3"/>
            <p:cNvSpPr/>
            <p:nvPr/>
          </p:nvSpPr>
          <p:spPr>
            <a:xfrm>
              <a:off x="2870200" y="4676775"/>
              <a:ext cx="76200" cy="762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g262dec155f9_0_3"/>
            <p:cNvSpPr/>
            <p:nvPr/>
          </p:nvSpPr>
          <p:spPr>
            <a:xfrm>
              <a:off x="3092450" y="4676775"/>
              <a:ext cx="76200" cy="762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g262dec155f9_0_3"/>
            <p:cNvSpPr/>
            <p:nvPr/>
          </p:nvSpPr>
          <p:spPr>
            <a:xfrm>
              <a:off x="3314700" y="4676775"/>
              <a:ext cx="76200" cy="762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1" name="Shape 141"/>
        <p:cNvGrpSpPr/>
        <p:nvPr/>
      </p:nvGrpSpPr>
      <p:grpSpPr>
        <a:xfrm>
          <a:off x="0" y="0"/>
          <a:ext cx="0" cy="0"/>
          <a:chOff x="0" y="0"/>
          <a:chExt cx="0" cy="0"/>
        </a:xfrm>
      </p:grpSpPr>
      <p:sp>
        <p:nvSpPr>
          <p:cNvPr id="142" name="Google Shape;142;g262dec155f9_0_14"/>
          <p:cNvSpPr txBox="1"/>
          <p:nvPr>
            <p:ph type="title"/>
          </p:nvPr>
        </p:nvSpPr>
        <p:spPr>
          <a:xfrm>
            <a:off x="950967" y="2941200"/>
            <a:ext cx="4332300" cy="22101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6700"/>
              <a:buNone/>
              <a:defRPr sz="6700"/>
            </a:lvl1pPr>
            <a:lvl2pPr lvl="1" algn="ctr">
              <a:lnSpc>
                <a:spcPct val="100000"/>
              </a:lnSpc>
              <a:spcBef>
                <a:spcPts val="0"/>
              </a:spcBef>
              <a:spcAft>
                <a:spcPts val="0"/>
              </a:spcAft>
              <a:buSzPts val="6700"/>
              <a:buNone/>
              <a:defRPr sz="6700"/>
            </a:lvl2pPr>
            <a:lvl3pPr lvl="2" algn="ctr">
              <a:lnSpc>
                <a:spcPct val="100000"/>
              </a:lnSpc>
              <a:spcBef>
                <a:spcPts val="0"/>
              </a:spcBef>
              <a:spcAft>
                <a:spcPts val="0"/>
              </a:spcAft>
              <a:buSzPts val="6700"/>
              <a:buNone/>
              <a:defRPr sz="6700"/>
            </a:lvl3pPr>
            <a:lvl4pPr lvl="3" algn="ctr">
              <a:lnSpc>
                <a:spcPct val="100000"/>
              </a:lnSpc>
              <a:spcBef>
                <a:spcPts val="0"/>
              </a:spcBef>
              <a:spcAft>
                <a:spcPts val="0"/>
              </a:spcAft>
              <a:buSzPts val="6700"/>
              <a:buNone/>
              <a:defRPr sz="6700"/>
            </a:lvl4pPr>
            <a:lvl5pPr lvl="4" algn="ctr">
              <a:lnSpc>
                <a:spcPct val="100000"/>
              </a:lnSpc>
              <a:spcBef>
                <a:spcPts val="0"/>
              </a:spcBef>
              <a:spcAft>
                <a:spcPts val="0"/>
              </a:spcAft>
              <a:buSzPts val="6700"/>
              <a:buNone/>
              <a:defRPr sz="6700"/>
            </a:lvl5pPr>
            <a:lvl6pPr lvl="5" algn="ctr">
              <a:lnSpc>
                <a:spcPct val="100000"/>
              </a:lnSpc>
              <a:spcBef>
                <a:spcPts val="0"/>
              </a:spcBef>
              <a:spcAft>
                <a:spcPts val="0"/>
              </a:spcAft>
              <a:buSzPts val="6700"/>
              <a:buNone/>
              <a:defRPr sz="6700"/>
            </a:lvl6pPr>
            <a:lvl7pPr lvl="6" algn="ctr">
              <a:lnSpc>
                <a:spcPct val="100000"/>
              </a:lnSpc>
              <a:spcBef>
                <a:spcPts val="0"/>
              </a:spcBef>
              <a:spcAft>
                <a:spcPts val="0"/>
              </a:spcAft>
              <a:buSzPts val="6700"/>
              <a:buNone/>
              <a:defRPr sz="6700"/>
            </a:lvl7pPr>
            <a:lvl8pPr lvl="7" algn="ctr">
              <a:lnSpc>
                <a:spcPct val="100000"/>
              </a:lnSpc>
              <a:spcBef>
                <a:spcPts val="0"/>
              </a:spcBef>
              <a:spcAft>
                <a:spcPts val="0"/>
              </a:spcAft>
              <a:buSzPts val="6700"/>
              <a:buNone/>
              <a:defRPr sz="6700"/>
            </a:lvl8pPr>
            <a:lvl9pPr lvl="8" algn="ctr">
              <a:lnSpc>
                <a:spcPct val="100000"/>
              </a:lnSpc>
              <a:spcBef>
                <a:spcPts val="0"/>
              </a:spcBef>
              <a:spcAft>
                <a:spcPts val="0"/>
              </a:spcAft>
              <a:buSzPts val="6700"/>
              <a:buNone/>
              <a:defRPr sz="6700"/>
            </a:lvl9pPr>
          </a:lstStyle>
          <a:p/>
        </p:txBody>
      </p:sp>
      <p:sp>
        <p:nvSpPr>
          <p:cNvPr id="143" name="Google Shape;143;g262dec155f9_0_14"/>
          <p:cNvSpPr txBox="1"/>
          <p:nvPr>
            <p:ph idx="2" type="title"/>
          </p:nvPr>
        </p:nvSpPr>
        <p:spPr>
          <a:xfrm>
            <a:off x="950967" y="1706800"/>
            <a:ext cx="1944300" cy="1234500"/>
          </a:xfrm>
          <a:prstGeom prst="rect">
            <a:avLst/>
          </a:prstGeom>
          <a:solidFill>
            <a:schemeClr val="lt2"/>
          </a:solid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Font typeface="Goldman"/>
              <a:buNone/>
              <a:defRPr sz="8000">
                <a:latin typeface="Goldman"/>
                <a:ea typeface="Goldman"/>
                <a:cs typeface="Goldman"/>
                <a:sym typeface="Goldman"/>
              </a:defRPr>
            </a:lvl2pPr>
            <a:lvl3pPr lvl="2" algn="ctr">
              <a:lnSpc>
                <a:spcPct val="100000"/>
              </a:lnSpc>
              <a:spcBef>
                <a:spcPts val="0"/>
              </a:spcBef>
              <a:spcAft>
                <a:spcPts val="0"/>
              </a:spcAft>
              <a:buSzPts val="8000"/>
              <a:buFont typeface="Goldman"/>
              <a:buNone/>
              <a:defRPr sz="8000">
                <a:latin typeface="Goldman"/>
                <a:ea typeface="Goldman"/>
                <a:cs typeface="Goldman"/>
                <a:sym typeface="Goldman"/>
              </a:defRPr>
            </a:lvl3pPr>
            <a:lvl4pPr lvl="3" algn="ctr">
              <a:lnSpc>
                <a:spcPct val="100000"/>
              </a:lnSpc>
              <a:spcBef>
                <a:spcPts val="0"/>
              </a:spcBef>
              <a:spcAft>
                <a:spcPts val="0"/>
              </a:spcAft>
              <a:buSzPts val="8000"/>
              <a:buFont typeface="Goldman"/>
              <a:buNone/>
              <a:defRPr sz="8000">
                <a:latin typeface="Goldman"/>
                <a:ea typeface="Goldman"/>
                <a:cs typeface="Goldman"/>
                <a:sym typeface="Goldman"/>
              </a:defRPr>
            </a:lvl4pPr>
            <a:lvl5pPr lvl="4" algn="ctr">
              <a:lnSpc>
                <a:spcPct val="100000"/>
              </a:lnSpc>
              <a:spcBef>
                <a:spcPts val="0"/>
              </a:spcBef>
              <a:spcAft>
                <a:spcPts val="0"/>
              </a:spcAft>
              <a:buSzPts val="8000"/>
              <a:buFont typeface="Goldman"/>
              <a:buNone/>
              <a:defRPr sz="8000">
                <a:latin typeface="Goldman"/>
                <a:ea typeface="Goldman"/>
                <a:cs typeface="Goldman"/>
                <a:sym typeface="Goldman"/>
              </a:defRPr>
            </a:lvl5pPr>
            <a:lvl6pPr lvl="5" algn="ctr">
              <a:lnSpc>
                <a:spcPct val="100000"/>
              </a:lnSpc>
              <a:spcBef>
                <a:spcPts val="0"/>
              </a:spcBef>
              <a:spcAft>
                <a:spcPts val="0"/>
              </a:spcAft>
              <a:buSzPts val="8000"/>
              <a:buFont typeface="Goldman"/>
              <a:buNone/>
              <a:defRPr sz="8000">
                <a:latin typeface="Goldman"/>
                <a:ea typeface="Goldman"/>
                <a:cs typeface="Goldman"/>
                <a:sym typeface="Goldman"/>
              </a:defRPr>
            </a:lvl6pPr>
            <a:lvl7pPr lvl="6" algn="ctr">
              <a:lnSpc>
                <a:spcPct val="100000"/>
              </a:lnSpc>
              <a:spcBef>
                <a:spcPts val="0"/>
              </a:spcBef>
              <a:spcAft>
                <a:spcPts val="0"/>
              </a:spcAft>
              <a:buSzPts val="8000"/>
              <a:buFont typeface="Goldman"/>
              <a:buNone/>
              <a:defRPr sz="8000">
                <a:latin typeface="Goldman"/>
                <a:ea typeface="Goldman"/>
                <a:cs typeface="Goldman"/>
                <a:sym typeface="Goldman"/>
              </a:defRPr>
            </a:lvl7pPr>
            <a:lvl8pPr lvl="7" algn="ctr">
              <a:lnSpc>
                <a:spcPct val="100000"/>
              </a:lnSpc>
              <a:spcBef>
                <a:spcPts val="0"/>
              </a:spcBef>
              <a:spcAft>
                <a:spcPts val="0"/>
              </a:spcAft>
              <a:buSzPts val="8000"/>
              <a:buFont typeface="Goldman"/>
              <a:buNone/>
              <a:defRPr sz="8000">
                <a:latin typeface="Goldman"/>
                <a:ea typeface="Goldman"/>
                <a:cs typeface="Goldman"/>
                <a:sym typeface="Goldman"/>
              </a:defRPr>
            </a:lvl8pPr>
            <a:lvl9pPr lvl="8" algn="ctr">
              <a:lnSpc>
                <a:spcPct val="100000"/>
              </a:lnSpc>
              <a:spcBef>
                <a:spcPts val="0"/>
              </a:spcBef>
              <a:spcAft>
                <a:spcPts val="0"/>
              </a:spcAft>
              <a:buSzPts val="8000"/>
              <a:buFont typeface="Goldman"/>
              <a:buNone/>
              <a:defRPr sz="8000">
                <a:latin typeface="Goldman"/>
                <a:ea typeface="Goldman"/>
                <a:cs typeface="Goldman"/>
                <a:sym typeface="Goldman"/>
              </a:defRPr>
            </a:lvl9pPr>
          </a:lstStyle>
          <a:p/>
        </p:txBody>
      </p:sp>
      <p:sp>
        <p:nvSpPr>
          <p:cNvPr id="144" name="Google Shape;144;g262dec155f9_0_14"/>
          <p:cNvSpPr/>
          <p:nvPr>
            <p:ph idx="3" type="pic"/>
          </p:nvPr>
        </p:nvSpPr>
        <p:spPr>
          <a:xfrm>
            <a:off x="7220766" y="719333"/>
            <a:ext cx="4020300" cy="5419200"/>
          </a:xfrm>
          <a:prstGeom prst="rect">
            <a:avLst/>
          </a:prstGeom>
          <a:noFill/>
          <a:ln>
            <a:noFill/>
          </a:ln>
        </p:spPr>
      </p:sp>
      <p:grpSp>
        <p:nvGrpSpPr>
          <p:cNvPr id="145" name="Google Shape;145;g262dec155f9_0_14"/>
          <p:cNvGrpSpPr/>
          <p:nvPr/>
        </p:nvGrpSpPr>
        <p:grpSpPr>
          <a:xfrm>
            <a:off x="629025" y="397188"/>
            <a:ext cx="321992" cy="321992"/>
            <a:chOff x="-1752450" y="4362450"/>
            <a:chExt cx="241500" cy="241500"/>
          </a:xfrm>
        </p:grpSpPr>
        <p:sp>
          <p:nvSpPr>
            <p:cNvPr id="146" name="Google Shape;146;g262dec155f9_0_14"/>
            <p:cNvSpPr/>
            <p:nvPr/>
          </p:nvSpPr>
          <p:spPr>
            <a:xfrm>
              <a:off x="-1752450" y="4362450"/>
              <a:ext cx="114300" cy="2415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g262dec155f9_0_14"/>
            <p:cNvSpPr/>
            <p:nvPr/>
          </p:nvSpPr>
          <p:spPr>
            <a:xfrm rot="5400000">
              <a:off x="-1688850" y="4298850"/>
              <a:ext cx="114300" cy="2415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8" name="Google Shape;148;g262dec155f9_0_14"/>
          <p:cNvGrpSpPr/>
          <p:nvPr/>
        </p:nvGrpSpPr>
        <p:grpSpPr>
          <a:xfrm rot="5400000">
            <a:off x="11017103" y="5595601"/>
            <a:ext cx="990575" cy="101597"/>
            <a:chOff x="2647950" y="4676775"/>
            <a:chExt cx="742950" cy="76200"/>
          </a:xfrm>
        </p:grpSpPr>
        <p:sp>
          <p:nvSpPr>
            <p:cNvPr id="149" name="Google Shape;149;g262dec155f9_0_14"/>
            <p:cNvSpPr/>
            <p:nvPr/>
          </p:nvSpPr>
          <p:spPr>
            <a:xfrm>
              <a:off x="2647950" y="4676775"/>
              <a:ext cx="76200" cy="762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g262dec155f9_0_14"/>
            <p:cNvSpPr/>
            <p:nvPr/>
          </p:nvSpPr>
          <p:spPr>
            <a:xfrm>
              <a:off x="2870200" y="4676775"/>
              <a:ext cx="76200" cy="762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g262dec155f9_0_14"/>
            <p:cNvSpPr/>
            <p:nvPr/>
          </p:nvSpPr>
          <p:spPr>
            <a:xfrm>
              <a:off x="3092450" y="4676775"/>
              <a:ext cx="76200" cy="762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g262dec155f9_0_14"/>
            <p:cNvSpPr/>
            <p:nvPr/>
          </p:nvSpPr>
          <p:spPr>
            <a:xfrm>
              <a:off x="3314700" y="4676775"/>
              <a:ext cx="76200" cy="762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3" name="Google Shape;153;g262dec155f9_0_14"/>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4" name="Shape 154"/>
        <p:cNvGrpSpPr/>
        <p:nvPr/>
      </p:nvGrpSpPr>
      <p:grpSpPr>
        <a:xfrm>
          <a:off x="0" y="0"/>
          <a:ext cx="0" cy="0"/>
          <a:chOff x="0" y="0"/>
          <a:chExt cx="0" cy="0"/>
        </a:xfrm>
      </p:grpSpPr>
      <p:sp>
        <p:nvSpPr>
          <p:cNvPr id="155" name="Google Shape;155;g262dec155f9_0_37"/>
          <p:cNvSpPr txBox="1"/>
          <p:nvPr>
            <p:ph type="title"/>
          </p:nvPr>
        </p:nvSpPr>
        <p:spPr>
          <a:xfrm>
            <a:off x="960000" y="719333"/>
            <a:ext cx="102720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156" name="Google Shape;156;g262dec155f9_0_37"/>
          <p:cNvSpPr txBox="1"/>
          <p:nvPr>
            <p:ph idx="1" type="subTitle"/>
          </p:nvPr>
        </p:nvSpPr>
        <p:spPr>
          <a:xfrm>
            <a:off x="6564183" y="3465695"/>
            <a:ext cx="3340800" cy="23409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1600"/>
              <a:buNone/>
              <a:defRPr b="0"/>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157" name="Google Shape;157;g262dec155f9_0_37"/>
          <p:cNvSpPr txBox="1"/>
          <p:nvPr>
            <p:ph idx="2" type="subTitle"/>
          </p:nvPr>
        </p:nvSpPr>
        <p:spPr>
          <a:xfrm>
            <a:off x="2287017" y="3465695"/>
            <a:ext cx="3340800" cy="23409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1600"/>
              <a:buNone/>
              <a:defRPr b="0"/>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158" name="Google Shape;158;g262dec155f9_0_37"/>
          <p:cNvSpPr txBox="1"/>
          <p:nvPr>
            <p:ph idx="3" type="subTitle"/>
          </p:nvPr>
        </p:nvSpPr>
        <p:spPr>
          <a:xfrm>
            <a:off x="2287017" y="3025786"/>
            <a:ext cx="3340800" cy="6096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2800"/>
              <a:buFont typeface="Goldman"/>
              <a:buNone/>
              <a:defRPr sz="2800">
                <a:solidFill>
                  <a:schemeClr val="lt1"/>
                </a:solidFill>
                <a:latin typeface="Goldman"/>
                <a:ea typeface="Goldman"/>
                <a:cs typeface="Goldman"/>
                <a:sym typeface="Goldman"/>
              </a:defRPr>
            </a:lvl1pPr>
            <a:lvl2pPr lvl="1" algn="ctr">
              <a:lnSpc>
                <a:spcPct val="100000"/>
              </a:lnSpc>
              <a:spcBef>
                <a:spcPts val="0"/>
              </a:spcBef>
              <a:spcAft>
                <a:spcPts val="0"/>
              </a:spcAft>
              <a:buSzPts val="2800"/>
              <a:buFont typeface="Goldman"/>
              <a:buNone/>
              <a:defRPr sz="2800">
                <a:latin typeface="Goldman"/>
                <a:ea typeface="Goldman"/>
                <a:cs typeface="Goldman"/>
                <a:sym typeface="Goldman"/>
              </a:defRPr>
            </a:lvl2pPr>
            <a:lvl3pPr lvl="2" algn="ctr">
              <a:lnSpc>
                <a:spcPct val="100000"/>
              </a:lnSpc>
              <a:spcBef>
                <a:spcPts val="0"/>
              </a:spcBef>
              <a:spcAft>
                <a:spcPts val="0"/>
              </a:spcAft>
              <a:buSzPts val="2800"/>
              <a:buFont typeface="Goldman"/>
              <a:buNone/>
              <a:defRPr sz="2800">
                <a:latin typeface="Goldman"/>
                <a:ea typeface="Goldman"/>
                <a:cs typeface="Goldman"/>
                <a:sym typeface="Goldman"/>
              </a:defRPr>
            </a:lvl3pPr>
            <a:lvl4pPr lvl="3" algn="ctr">
              <a:lnSpc>
                <a:spcPct val="100000"/>
              </a:lnSpc>
              <a:spcBef>
                <a:spcPts val="0"/>
              </a:spcBef>
              <a:spcAft>
                <a:spcPts val="0"/>
              </a:spcAft>
              <a:buSzPts val="2800"/>
              <a:buFont typeface="Goldman"/>
              <a:buNone/>
              <a:defRPr sz="2800">
                <a:latin typeface="Goldman"/>
                <a:ea typeface="Goldman"/>
                <a:cs typeface="Goldman"/>
                <a:sym typeface="Goldman"/>
              </a:defRPr>
            </a:lvl4pPr>
            <a:lvl5pPr lvl="4" algn="ctr">
              <a:lnSpc>
                <a:spcPct val="100000"/>
              </a:lnSpc>
              <a:spcBef>
                <a:spcPts val="0"/>
              </a:spcBef>
              <a:spcAft>
                <a:spcPts val="0"/>
              </a:spcAft>
              <a:buSzPts val="2800"/>
              <a:buFont typeface="Goldman"/>
              <a:buNone/>
              <a:defRPr sz="2800">
                <a:latin typeface="Goldman"/>
                <a:ea typeface="Goldman"/>
                <a:cs typeface="Goldman"/>
                <a:sym typeface="Goldman"/>
              </a:defRPr>
            </a:lvl5pPr>
            <a:lvl6pPr lvl="5" algn="ctr">
              <a:lnSpc>
                <a:spcPct val="100000"/>
              </a:lnSpc>
              <a:spcBef>
                <a:spcPts val="0"/>
              </a:spcBef>
              <a:spcAft>
                <a:spcPts val="0"/>
              </a:spcAft>
              <a:buSzPts val="2800"/>
              <a:buFont typeface="Goldman"/>
              <a:buNone/>
              <a:defRPr sz="2800">
                <a:latin typeface="Goldman"/>
                <a:ea typeface="Goldman"/>
                <a:cs typeface="Goldman"/>
                <a:sym typeface="Goldman"/>
              </a:defRPr>
            </a:lvl6pPr>
            <a:lvl7pPr lvl="6" algn="ctr">
              <a:lnSpc>
                <a:spcPct val="100000"/>
              </a:lnSpc>
              <a:spcBef>
                <a:spcPts val="0"/>
              </a:spcBef>
              <a:spcAft>
                <a:spcPts val="0"/>
              </a:spcAft>
              <a:buSzPts val="2800"/>
              <a:buFont typeface="Goldman"/>
              <a:buNone/>
              <a:defRPr sz="2800">
                <a:latin typeface="Goldman"/>
                <a:ea typeface="Goldman"/>
                <a:cs typeface="Goldman"/>
                <a:sym typeface="Goldman"/>
              </a:defRPr>
            </a:lvl7pPr>
            <a:lvl8pPr lvl="7" algn="ctr">
              <a:lnSpc>
                <a:spcPct val="100000"/>
              </a:lnSpc>
              <a:spcBef>
                <a:spcPts val="0"/>
              </a:spcBef>
              <a:spcAft>
                <a:spcPts val="0"/>
              </a:spcAft>
              <a:buSzPts val="2800"/>
              <a:buFont typeface="Goldman"/>
              <a:buNone/>
              <a:defRPr sz="2800">
                <a:latin typeface="Goldman"/>
                <a:ea typeface="Goldman"/>
                <a:cs typeface="Goldman"/>
                <a:sym typeface="Goldman"/>
              </a:defRPr>
            </a:lvl8pPr>
            <a:lvl9pPr lvl="8" algn="ctr">
              <a:lnSpc>
                <a:spcPct val="100000"/>
              </a:lnSpc>
              <a:spcBef>
                <a:spcPts val="0"/>
              </a:spcBef>
              <a:spcAft>
                <a:spcPts val="0"/>
              </a:spcAft>
              <a:buSzPts val="2800"/>
              <a:buFont typeface="Goldman"/>
              <a:buNone/>
              <a:defRPr sz="2800">
                <a:latin typeface="Goldman"/>
                <a:ea typeface="Goldman"/>
                <a:cs typeface="Goldman"/>
                <a:sym typeface="Goldman"/>
              </a:defRPr>
            </a:lvl9pPr>
          </a:lstStyle>
          <a:p/>
        </p:txBody>
      </p:sp>
      <p:sp>
        <p:nvSpPr>
          <p:cNvPr id="159" name="Google Shape;159;g262dec155f9_0_37"/>
          <p:cNvSpPr txBox="1"/>
          <p:nvPr>
            <p:ph idx="4" type="subTitle"/>
          </p:nvPr>
        </p:nvSpPr>
        <p:spPr>
          <a:xfrm>
            <a:off x="6564183" y="3025786"/>
            <a:ext cx="3340800" cy="6096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2800"/>
              <a:buFont typeface="Goldman"/>
              <a:buNone/>
              <a:defRPr sz="2800">
                <a:solidFill>
                  <a:schemeClr val="lt1"/>
                </a:solidFill>
                <a:latin typeface="Goldman"/>
                <a:ea typeface="Goldman"/>
                <a:cs typeface="Goldman"/>
                <a:sym typeface="Goldman"/>
              </a:defRPr>
            </a:lvl1pPr>
            <a:lvl2pPr lvl="1" algn="ctr">
              <a:lnSpc>
                <a:spcPct val="100000"/>
              </a:lnSpc>
              <a:spcBef>
                <a:spcPts val="0"/>
              </a:spcBef>
              <a:spcAft>
                <a:spcPts val="0"/>
              </a:spcAft>
              <a:buSzPts val="2800"/>
              <a:buFont typeface="Goldman"/>
              <a:buNone/>
              <a:defRPr sz="2800">
                <a:latin typeface="Goldman"/>
                <a:ea typeface="Goldman"/>
                <a:cs typeface="Goldman"/>
                <a:sym typeface="Goldman"/>
              </a:defRPr>
            </a:lvl2pPr>
            <a:lvl3pPr lvl="2" algn="ctr">
              <a:lnSpc>
                <a:spcPct val="100000"/>
              </a:lnSpc>
              <a:spcBef>
                <a:spcPts val="0"/>
              </a:spcBef>
              <a:spcAft>
                <a:spcPts val="0"/>
              </a:spcAft>
              <a:buSzPts val="2800"/>
              <a:buFont typeface="Goldman"/>
              <a:buNone/>
              <a:defRPr sz="2800">
                <a:latin typeface="Goldman"/>
                <a:ea typeface="Goldman"/>
                <a:cs typeface="Goldman"/>
                <a:sym typeface="Goldman"/>
              </a:defRPr>
            </a:lvl3pPr>
            <a:lvl4pPr lvl="3" algn="ctr">
              <a:lnSpc>
                <a:spcPct val="100000"/>
              </a:lnSpc>
              <a:spcBef>
                <a:spcPts val="0"/>
              </a:spcBef>
              <a:spcAft>
                <a:spcPts val="0"/>
              </a:spcAft>
              <a:buSzPts val="2800"/>
              <a:buFont typeface="Goldman"/>
              <a:buNone/>
              <a:defRPr sz="2800">
                <a:latin typeface="Goldman"/>
                <a:ea typeface="Goldman"/>
                <a:cs typeface="Goldman"/>
                <a:sym typeface="Goldman"/>
              </a:defRPr>
            </a:lvl4pPr>
            <a:lvl5pPr lvl="4" algn="ctr">
              <a:lnSpc>
                <a:spcPct val="100000"/>
              </a:lnSpc>
              <a:spcBef>
                <a:spcPts val="0"/>
              </a:spcBef>
              <a:spcAft>
                <a:spcPts val="0"/>
              </a:spcAft>
              <a:buSzPts val="2800"/>
              <a:buFont typeface="Goldman"/>
              <a:buNone/>
              <a:defRPr sz="2800">
                <a:latin typeface="Goldman"/>
                <a:ea typeface="Goldman"/>
                <a:cs typeface="Goldman"/>
                <a:sym typeface="Goldman"/>
              </a:defRPr>
            </a:lvl5pPr>
            <a:lvl6pPr lvl="5" algn="ctr">
              <a:lnSpc>
                <a:spcPct val="100000"/>
              </a:lnSpc>
              <a:spcBef>
                <a:spcPts val="0"/>
              </a:spcBef>
              <a:spcAft>
                <a:spcPts val="0"/>
              </a:spcAft>
              <a:buSzPts val="2800"/>
              <a:buFont typeface="Goldman"/>
              <a:buNone/>
              <a:defRPr sz="2800">
                <a:latin typeface="Goldman"/>
                <a:ea typeface="Goldman"/>
                <a:cs typeface="Goldman"/>
                <a:sym typeface="Goldman"/>
              </a:defRPr>
            </a:lvl6pPr>
            <a:lvl7pPr lvl="6" algn="ctr">
              <a:lnSpc>
                <a:spcPct val="100000"/>
              </a:lnSpc>
              <a:spcBef>
                <a:spcPts val="0"/>
              </a:spcBef>
              <a:spcAft>
                <a:spcPts val="0"/>
              </a:spcAft>
              <a:buSzPts val="2800"/>
              <a:buFont typeface="Goldman"/>
              <a:buNone/>
              <a:defRPr sz="2800">
                <a:latin typeface="Goldman"/>
                <a:ea typeface="Goldman"/>
                <a:cs typeface="Goldman"/>
                <a:sym typeface="Goldman"/>
              </a:defRPr>
            </a:lvl7pPr>
            <a:lvl8pPr lvl="7" algn="ctr">
              <a:lnSpc>
                <a:spcPct val="100000"/>
              </a:lnSpc>
              <a:spcBef>
                <a:spcPts val="0"/>
              </a:spcBef>
              <a:spcAft>
                <a:spcPts val="0"/>
              </a:spcAft>
              <a:buSzPts val="2800"/>
              <a:buFont typeface="Goldman"/>
              <a:buNone/>
              <a:defRPr sz="2800">
                <a:latin typeface="Goldman"/>
                <a:ea typeface="Goldman"/>
                <a:cs typeface="Goldman"/>
                <a:sym typeface="Goldman"/>
              </a:defRPr>
            </a:lvl8pPr>
            <a:lvl9pPr lvl="8" algn="ctr">
              <a:lnSpc>
                <a:spcPct val="100000"/>
              </a:lnSpc>
              <a:spcBef>
                <a:spcPts val="0"/>
              </a:spcBef>
              <a:spcAft>
                <a:spcPts val="0"/>
              </a:spcAft>
              <a:buSzPts val="2800"/>
              <a:buFont typeface="Goldman"/>
              <a:buNone/>
              <a:defRPr sz="2800">
                <a:latin typeface="Goldman"/>
                <a:ea typeface="Goldman"/>
                <a:cs typeface="Goldman"/>
                <a:sym typeface="Goldman"/>
              </a:defRPr>
            </a:lvl9pPr>
          </a:lstStyle>
          <a:p/>
        </p:txBody>
      </p:sp>
      <p:grpSp>
        <p:nvGrpSpPr>
          <p:cNvPr id="160" name="Google Shape;160;g262dec155f9_0_37"/>
          <p:cNvGrpSpPr/>
          <p:nvPr/>
        </p:nvGrpSpPr>
        <p:grpSpPr>
          <a:xfrm flipH="1">
            <a:off x="11240983" y="397188"/>
            <a:ext cx="321992" cy="321992"/>
            <a:chOff x="-1752450" y="4362450"/>
            <a:chExt cx="241500" cy="241500"/>
          </a:xfrm>
        </p:grpSpPr>
        <p:sp>
          <p:nvSpPr>
            <p:cNvPr id="161" name="Google Shape;161;g262dec155f9_0_37"/>
            <p:cNvSpPr/>
            <p:nvPr/>
          </p:nvSpPr>
          <p:spPr>
            <a:xfrm>
              <a:off x="-1752450" y="4362450"/>
              <a:ext cx="114300" cy="2415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g262dec155f9_0_37"/>
            <p:cNvSpPr/>
            <p:nvPr/>
          </p:nvSpPr>
          <p:spPr>
            <a:xfrm rot="5400000">
              <a:off x="-1688850" y="4298850"/>
              <a:ext cx="114300" cy="2415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3" name="Google Shape;163;g262dec155f9_0_37"/>
          <p:cNvGrpSpPr/>
          <p:nvPr/>
        </p:nvGrpSpPr>
        <p:grpSpPr>
          <a:xfrm>
            <a:off x="5600612" y="6235544"/>
            <a:ext cx="990575" cy="101597"/>
            <a:chOff x="2647950" y="4676775"/>
            <a:chExt cx="742950" cy="76200"/>
          </a:xfrm>
        </p:grpSpPr>
        <p:sp>
          <p:nvSpPr>
            <p:cNvPr id="164" name="Google Shape;164;g262dec155f9_0_37"/>
            <p:cNvSpPr/>
            <p:nvPr/>
          </p:nvSpPr>
          <p:spPr>
            <a:xfrm>
              <a:off x="264795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g262dec155f9_0_37"/>
            <p:cNvSpPr/>
            <p:nvPr/>
          </p:nvSpPr>
          <p:spPr>
            <a:xfrm>
              <a:off x="287020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g262dec155f9_0_37"/>
            <p:cNvSpPr/>
            <p:nvPr/>
          </p:nvSpPr>
          <p:spPr>
            <a:xfrm>
              <a:off x="309245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g262dec155f9_0_37"/>
            <p:cNvSpPr/>
            <p:nvPr/>
          </p:nvSpPr>
          <p:spPr>
            <a:xfrm>
              <a:off x="331470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8" name="Google Shape;168;g262dec155f9_0_37"/>
          <p:cNvGrpSpPr/>
          <p:nvPr/>
        </p:nvGrpSpPr>
        <p:grpSpPr>
          <a:xfrm>
            <a:off x="98783" y="3835338"/>
            <a:ext cx="1487150" cy="4259146"/>
            <a:chOff x="74089" y="2876575"/>
            <a:chExt cx="1115390" cy="3194439"/>
          </a:xfrm>
        </p:grpSpPr>
        <p:grpSp>
          <p:nvGrpSpPr>
            <p:cNvPr id="169" name="Google Shape;169;g262dec155f9_0_37"/>
            <p:cNvGrpSpPr/>
            <p:nvPr/>
          </p:nvGrpSpPr>
          <p:grpSpPr>
            <a:xfrm>
              <a:off x="74089" y="2876575"/>
              <a:ext cx="639140" cy="2632464"/>
              <a:chOff x="3265400" y="517275"/>
              <a:chExt cx="1212100" cy="4991400"/>
            </a:xfrm>
          </p:grpSpPr>
          <p:sp>
            <p:nvSpPr>
              <p:cNvPr id="170" name="Google Shape;170;g262dec155f9_0_37"/>
              <p:cNvSpPr/>
              <p:nvPr/>
            </p:nvSpPr>
            <p:spPr>
              <a:xfrm>
                <a:off x="3827250" y="517275"/>
                <a:ext cx="88425" cy="3974750"/>
              </a:xfrm>
              <a:custGeom>
                <a:rect b="b" l="l" r="r" t="t"/>
                <a:pathLst>
                  <a:path extrusionOk="0" h="158990" w="3537">
                    <a:moveTo>
                      <a:pt x="1768" y="1"/>
                    </a:moveTo>
                    <a:cubicBezTo>
                      <a:pt x="791" y="1"/>
                      <a:pt x="0" y="792"/>
                      <a:pt x="0" y="1769"/>
                    </a:cubicBezTo>
                    <a:lnTo>
                      <a:pt x="0" y="157222"/>
                    </a:lnTo>
                    <a:cubicBezTo>
                      <a:pt x="0" y="158199"/>
                      <a:pt x="791" y="158990"/>
                      <a:pt x="1768" y="158990"/>
                    </a:cubicBezTo>
                    <a:cubicBezTo>
                      <a:pt x="2745" y="158990"/>
                      <a:pt x="3536" y="158199"/>
                      <a:pt x="3536" y="157222"/>
                    </a:cubicBezTo>
                    <a:lnTo>
                      <a:pt x="3536" y="1769"/>
                    </a:lnTo>
                    <a:cubicBezTo>
                      <a:pt x="3536" y="792"/>
                      <a:pt x="2745" y="1"/>
                      <a:pt x="176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g262dec155f9_0_37"/>
              <p:cNvSpPr/>
              <p:nvPr/>
            </p:nvSpPr>
            <p:spPr>
              <a:xfrm>
                <a:off x="3703950" y="4283000"/>
                <a:ext cx="335025" cy="1225675"/>
              </a:xfrm>
              <a:custGeom>
                <a:rect b="b" l="l" r="r" t="t"/>
                <a:pathLst>
                  <a:path extrusionOk="0" h="49027" w="13401">
                    <a:moveTo>
                      <a:pt x="2637" y="1"/>
                    </a:moveTo>
                    <a:cubicBezTo>
                      <a:pt x="1179" y="1"/>
                      <a:pt x="0" y="1180"/>
                      <a:pt x="0" y="2638"/>
                    </a:cubicBezTo>
                    <a:lnTo>
                      <a:pt x="0" y="46375"/>
                    </a:lnTo>
                    <a:cubicBezTo>
                      <a:pt x="0" y="47833"/>
                      <a:pt x="1179" y="49027"/>
                      <a:pt x="2637" y="49027"/>
                    </a:cubicBezTo>
                    <a:lnTo>
                      <a:pt x="10764" y="49027"/>
                    </a:lnTo>
                    <a:cubicBezTo>
                      <a:pt x="12222" y="49027"/>
                      <a:pt x="13400" y="47833"/>
                      <a:pt x="13400" y="46375"/>
                    </a:cubicBezTo>
                    <a:lnTo>
                      <a:pt x="13400" y="2638"/>
                    </a:lnTo>
                    <a:cubicBezTo>
                      <a:pt x="13400" y="1180"/>
                      <a:pt x="12222" y="1"/>
                      <a:pt x="10764"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g262dec155f9_0_37"/>
              <p:cNvSpPr/>
              <p:nvPr/>
            </p:nvSpPr>
            <p:spPr>
              <a:xfrm>
                <a:off x="3265400" y="813900"/>
                <a:ext cx="1212100" cy="76425"/>
              </a:xfrm>
              <a:custGeom>
                <a:rect b="b" l="l" r="r" t="t"/>
                <a:pathLst>
                  <a:path extrusionOk="0" h="3057" w="48484">
                    <a:moveTo>
                      <a:pt x="993" y="1"/>
                    </a:moveTo>
                    <a:cubicBezTo>
                      <a:pt x="435" y="1"/>
                      <a:pt x="1" y="451"/>
                      <a:pt x="1" y="993"/>
                    </a:cubicBezTo>
                    <a:lnTo>
                      <a:pt x="1" y="2048"/>
                    </a:lnTo>
                    <a:cubicBezTo>
                      <a:pt x="1" y="2606"/>
                      <a:pt x="435" y="3056"/>
                      <a:pt x="993" y="3056"/>
                    </a:cubicBezTo>
                    <a:lnTo>
                      <a:pt x="47491" y="3056"/>
                    </a:lnTo>
                    <a:cubicBezTo>
                      <a:pt x="48049" y="3056"/>
                      <a:pt x="48484" y="2606"/>
                      <a:pt x="48484" y="2048"/>
                    </a:cubicBezTo>
                    <a:lnTo>
                      <a:pt x="48484" y="993"/>
                    </a:lnTo>
                    <a:cubicBezTo>
                      <a:pt x="48484" y="451"/>
                      <a:pt x="48049" y="1"/>
                      <a:pt x="4749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g262dec155f9_0_37"/>
              <p:cNvSpPr/>
              <p:nvPr/>
            </p:nvSpPr>
            <p:spPr>
              <a:xfrm>
                <a:off x="3394900" y="755350"/>
                <a:ext cx="19425" cy="63225"/>
              </a:xfrm>
              <a:custGeom>
                <a:rect b="b" l="l" r="r" t="t"/>
                <a:pathLst>
                  <a:path extrusionOk="0" h="2529" w="777">
                    <a:moveTo>
                      <a:pt x="1" y="1"/>
                    </a:moveTo>
                    <a:lnTo>
                      <a:pt x="1" y="2529"/>
                    </a:lnTo>
                    <a:lnTo>
                      <a:pt x="776" y="2529"/>
                    </a:lnTo>
                    <a:lnTo>
                      <a:pt x="776"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g262dec155f9_0_37"/>
              <p:cNvSpPr/>
              <p:nvPr/>
            </p:nvSpPr>
            <p:spPr>
              <a:xfrm>
                <a:off x="3593425" y="755350"/>
                <a:ext cx="19025" cy="63225"/>
              </a:xfrm>
              <a:custGeom>
                <a:rect b="b" l="l" r="r" t="t"/>
                <a:pathLst>
                  <a:path extrusionOk="0" h="2529" w="761">
                    <a:moveTo>
                      <a:pt x="1" y="1"/>
                    </a:moveTo>
                    <a:lnTo>
                      <a:pt x="1" y="2529"/>
                    </a:lnTo>
                    <a:lnTo>
                      <a:pt x="761" y="2529"/>
                    </a:lnTo>
                    <a:lnTo>
                      <a:pt x="761"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g262dec155f9_0_37"/>
              <p:cNvSpPr/>
              <p:nvPr/>
            </p:nvSpPr>
            <p:spPr>
              <a:xfrm>
                <a:off x="4130450" y="755350"/>
                <a:ext cx="19025" cy="63225"/>
              </a:xfrm>
              <a:custGeom>
                <a:rect b="b" l="l" r="r" t="t"/>
                <a:pathLst>
                  <a:path extrusionOk="0" h="2529" w="761">
                    <a:moveTo>
                      <a:pt x="1" y="1"/>
                    </a:moveTo>
                    <a:lnTo>
                      <a:pt x="1" y="2529"/>
                    </a:lnTo>
                    <a:lnTo>
                      <a:pt x="761" y="2529"/>
                    </a:lnTo>
                    <a:lnTo>
                      <a:pt x="761"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g262dec155f9_0_37"/>
              <p:cNvSpPr/>
              <p:nvPr/>
            </p:nvSpPr>
            <p:spPr>
              <a:xfrm>
                <a:off x="4328600" y="755350"/>
                <a:ext cx="19400" cy="63225"/>
              </a:xfrm>
              <a:custGeom>
                <a:rect b="b" l="l" r="r" t="t"/>
                <a:pathLst>
                  <a:path extrusionOk="0" h="2529" w="776">
                    <a:moveTo>
                      <a:pt x="0" y="1"/>
                    </a:moveTo>
                    <a:lnTo>
                      <a:pt x="0" y="2529"/>
                    </a:lnTo>
                    <a:lnTo>
                      <a:pt x="776" y="2529"/>
                    </a:lnTo>
                    <a:lnTo>
                      <a:pt x="776"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g262dec155f9_0_37"/>
              <p:cNvSpPr/>
              <p:nvPr/>
            </p:nvSpPr>
            <p:spPr>
              <a:xfrm>
                <a:off x="4296800" y="725125"/>
                <a:ext cx="83000" cy="41500"/>
              </a:xfrm>
              <a:custGeom>
                <a:rect b="b" l="l" r="r" t="t"/>
                <a:pathLst>
                  <a:path extrusionOk="0" h="1660" w="3320">
                    <a:moveTo>
                      <a:pt x="1660" y="0"/>
                    </a:moveTo>
                    <a:cubicBezTo>
                      <a:pt x="745" y="0"/>
                      <a:pt x="0" y="744"/>
                      <a:pt x="0" y="1660"/>
                    </a:cubicBezTo>
                    <a:lnTo>
                      <a:pt x="3319" y="1660"/>
                    </a:lnTo>
                    <a:cubicBezTo>
                      <a:pt x="3319" y="744"/>
                      <a:pt x="2575" y="0"/>
                      <a:pt x="166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g262dec155f9_0_37"/>
              <p:cNvSpPr/>
              <p:nvPr/>
            </p:nvSpPr>
            <p:spPr>
              <a:xfrm>
                <a:off x="4098650" y="725125"/>
                <a:ext cx="83000" cy="41500"/>
              </a:xfrm>
              <a:custGeom>
                <a:rect b="b" l="l" r="r" t="t"/>
                <a:pathLst>
                  <a:path extrusionOk="0" h="1660" w="3320">
                    <a:moveTo>
                      <a:pt x="1660" y="0"/>
                    </a:moveTo>
                    <a:cubicBezTo>
                      <a:pt x="745" y="0"/>
                      <a:pt x="1" y="744"/>
                      <a:pt x="1" y="1660"/>
                    </a:cubicBezTo>
                    <a:lnTo>
                      <a:pt x="3320" y="1660"/>
                    </a:lnTo>
                    <a:cubicBezTo>
                      <a:pt x="3320" y="744"/>
                      <a:pt x="2575" y="0"/>
                      <a:pt x="166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g262dec155f9_0_37"/>
              <p:cNvSpPr/>
              <p:nvPr/>
            </p:nvSpPr>
            <p:spPr>
              <a:xfrm>
                <a:off x="3561250" y="725125"/>
                <a:ext cx="83400" cy="41500"/>
              </a:xfrm>
              <a:custGeom>
                <a:rect b="b" l="l" r="r" t="t"/>
                <a:pathLst>
                  <a:path extrusionOk="0" h="1660" w="3336">
                    <a:moveTo>
                      <a:pt x="1660" y="0"/>
                    </a:moveTo>
                    <a:cubicBezTo>
                      <a:pt x="745" y="0"/>
                      <a:pt x="1" y="744"/>
                      <a:pt x="1" y="1660"/>
                    </a:cubicBezTo>
                    <a:lnTo>
                      <a:pt x="3335" y="1660"/>
                    </a:lnTo>
                    <a:cubicBezTo>
                      <a:pt x="3335" y="744"/>
                      <a:pt x="2591" y="0"/>
                      <a:pt x="166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g262dec155f9_0_37"/>
              <p:cNvSpPr/>
              <p:nvPr/>
            </p:nvSpPr>
            <p:spPr>
              <a:xfrm>
                <a:off x="3363125" y="725125"/>
                <a:ext cx="83000" cy="41500"/>
              </a:xfrm>
              <a:custGeom>
                <a:rect b="b" l="l" r="r" t="t"/>
                <a:pathLst>
                  <a:path extrusionOk="0" h="1660" w="3320">
                    <a:moveTo>
                      <a:pt x="1660" y="0"/>
                    </a:moveTo>
                    <a:cubicBezTo>
                      <a:pt x="745" y="0"/>
                      <a:pt x="0" y="744"/>
                      <a:pt x="0" y="1660"/>
                    </a:cubicBezTo>
                    <a:lnTo>
                      <a:pt x="3319" y="1660"/>
                    </a:lnTo>
                    <a:cubicBezTo>
                      <a:pt x="3319" y="744"/>
                      <a:pt x="2575" y="0"/>
                      <a:pt x="166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1" name="Google Shape;181;g262dec155f9_0_37"/>
            <p:cNvGrpSpPr/>
            <p:nvPr/>
          </p:nvGrpSpPr>
          <p:grpSpPr>
            <a:xfrm>
              <a:off x="550339" y="3438550"/>
              <a:ext cx="639140" cy="2632464"/>
              <a:chOff x="3265400" y="517275"/>
              <a:chExt cx="1212100" cy="4991400"/>
            </a:xfrm>
          </p:grpSpPr>
          <p:sp>
            <p:nvSpPr>
              <p:cNvPr id="182" name="Google Shape;182;g262dec155f9_0_37"/>
              <p:cNvSpPr/>
              <p:nvPr/>
            </p:nvSpPr>
            <p:spPr>
              <a:xfrm>
                <a:off x="3827250" y="517275"/>
                <a:ext cx="88425" cy="3974750"/>
              </a:xfrm>
              <a:custGeom>
                <a:rect b="b" l="l" r="r" t="t"/>
                <a:pathLst>
                  <a:path extrusionOk="0" h="158990" w="3537">
                    <a:moveTo>
                      <a:pt x="1768" y="1"/>
                    </a:moveTo>
                    <a:cubicBezTo>
                      <a:pt x="791" y="1"/>
                      <a:pt x="0" y="792"/>
                      <a:pt x="0" y="1769"/>
                    </a:cubicBezTo>
                    <a:lnTo>
                      <a:pt x="0" y="157222"/>
                    </a:lnTo>
                    <a:cubicBezTo>
                      <a:pt x="0" y="158199"/>
                      <a:pt x="791" y="158990"/>
                      <a:pt x="1768" y="158990"/>
                    </a:cubicBezTo>
                    <a:cubicBezTo>
                      <a:pt x="2745" y="158990"/>
                      <a:pt x="3536" y="158199"/>
                      <a:pt x="3536" y="157222"/>
                    </a:cubicBezTo>
                    <a:lnTo>
                      <a:pt x="3536" y="1769"/>
                    </a:lnTo>
                    <a:cubicBezTo>
                      <a:pt x="3536" y="792"/>
                      <a:pt x="2745" y="1"/>
                      <a:pt x="176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g262dec155f9_0_37"/>
              <p:cNvSpPr/>
              <p:nvPr/>
            </p:nvSpPr>
            <p:spPr>
              <a:xfrm>
                <a:off x="3703950" y="4283000"/>
                <a:ext cx="335025" cy="1225675"/>
              </a:xfrm>
              <a:custGeom>
                <a:rect b="b" l="l" r="r" t="t"/>
                <a:pathLst>
                  <a:path extrusionOk="0" h="49027" w="13401">
                    <a:moveTo>
                      <a:pt x="2637" y="1"/>
                    </a:moveTo>
                    <a:cubicBezTo>
                      <a:pt x="1179" y="1"/>
                      <a:pt x="0" y="1180"/>
                      <a:pt x="0" y="2638"/>
                    </a:cubicBezTo>
                    <a:lnTo>
                      <a:pt x="0" y="46375"/>
                    </a:lnTo>
                    <a:cubicBezTo>
                      <a:pt x="0" y="47833"/>
                      <a:pt x="1179" y="49027"/>
                      <a:pt x="2637" y="49027"/>
                    </a:cubicBezTo>
                    <a:lnTo>
                      <a:pt x="10764" y="49027"/>
                    </a:lnTo>
                    <a:cubicBezTo>
                      <a:pt x="12222" y="49027"/>
                      <a:pt x="13400" y="47833"/>
                      <a:pt x="13400" y="46375"/>
                    </a:cubicBezTo>
                    <a:lnTo>
                      <a:pt x="13400" y="2638"/>
                    </a:lnTo>
                    <a:cubicBezTo>
                      <a:pt x="13400" y="1180"/>
                      <a:pt x="12222" y="1"/>
                      <a:pt x="10764"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g262dec155f9_0_37"/>
              <p:cNvSpPr/>
              <p:nvPr/>
            </p:nvSpPr>
            <p:spPr>
              <a:xfrm>
                <a:off x="3265400" y="813900"/>
                <a:ext cx="1212100" cy="76425"/>
              </a:xfrm>
              <a:custGeom>
                <a:rect b="b" l="l" r="r" t="t"/>
                <a:pathLst>
                  <a:path extrusionOk="0" h="3057" w="48484">
                    <a:moveTo>
                      <a:pt x="993" y="1"/>
                    </a:moveTo>
                    <a:cubicBezTo>
                      <a:pt x="435" y="1"/>
                      <a:pt x="1" y="451"/>
                      <a:pt x="1" y="993"/>
                    </a:cubicBezTo>
                    <a:lnTo>
                      <a:pt x="1" y="2048"/>
                    </a:lnTo>
                    <a:cubicBezTo>
                      <a:pt x="1" y="2606"/>
                      <a:pt x="435" y="3056"/>
                      <a:pt x="993" y="3056"/>
                    </a:cubicBezTo>
                    <a:lnTo>
                      <a:pt x="47491" y="3056"/>
                    </a:lnTo>
                    <a:cubicBezTo>
                      <a:pt x="48049" y="3056"/>
                      <a:pt x="48484" y="2606"/>
                      <a:pt x="48484" y="2048"/>
                    </a:cubicBezTo>
                    <a:lnTo>
                      <a:pt x="48484" y="993"/>
                    </a:lnTo>
                    <a:cubicBezTo>
                      <a:pt x="48484" y="451"/>
                      <a:pt x="48049" y="1"/>
                      <a:pt x="4749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g262dec155f9_0_37"/>
              <p:cNvSpPr/>
              <p:nvPr/>
            </p:nvSpPr>
            <p:spPr>
              <a:xfrm>
                <a:off x="3394900" y="755350"/>
                <a:ext cx="19425" cy="63225"/>
              </a:xfrm>
              <a:custGeom>
                <a:rect b="b" l="l" r="r" t="t"/>
                <a:pathLst>
                  <a:path extrusionOk="0" h="2529" w="777">
                    <a:moveTo>
                      <a:pt x="1" y="1"/>
                    </a:moveTo>
                    <a:lnTo>
                      <a:pt x="1" y="2529"/>
                    </a:lnTo>
                    <a:lnTo>
                      <a:pt x="776" y="2529"/>
                    </a:lnTo>
                    <a:lnTo>
                      <a:pt x="776"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g262dec155f9_0_37"/>
              <p:cNvSpPr/>
              <p:nvPr/>
            </p:nvSpPr>
            <p:spPr>
              <a:xfrm>
                <a:off x="3593425" y="755350"/>
                <a:ext cx="19025" cy="63225"/>
              </a:xfrm>
              <a:custGeom>
                <a:rect b="b" l="l" r="r" t="t"/>
                <a:pathLst>
                  <a:path extrusionOk="0" h="2529" w="761">
                    <a:moveTo>
                      <a:pt x="1" y="1"/>
                    </a:moveTo>
                    <a:lnTo>
                      <a:pt x="1" y="2529"/>
                    </a:lnTo>
                    <a:lnTo>
                      <a:pt x="761" y="2529"/>
                    </a:lnTo>
                    <a:lnTo>
                      <a:pt x="761"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g262dec155f9_0_37"/>
              <p:cNvSpPr/>
              <p:nvPr/>
            </p:nvSpPr>
            <p:spPr>
              <a:xfrm>
                <a:off x="4130450" y="755350"/>
                <a:ext cx="19025" cy="63225"/>
              </a:xfrm>
              <a:custGeom>
                <a:rect b="b" l="l" r="r" t="t"/>
                <a:pathLst>
                  <a:path extrusionOk="0" h="2529" w="761">
                    <a:moveTo>
                      <a:pt x="1" y="1"/>
                    </a:moveTo>
                    <a:lnTo>
                      <a:pt x="1" y="2529"/>
                    </a:lnTo>
                    <a:lnTo>
                      <a:pt x="761" y="2529"/>
                    </a:lnTo>
                    <a:lnTo>
                      <a:pt x="761"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g262dec155f9_0_37"/>
              <p:cNvSpPr/>
              <p:nvPr/>
            </p:nvSpPr>
            <p:spPr>
              <a:xfrm>
                <a:off x="4328600" y="755350"/>
                <a:ext cx="19400" cy="63225"/>
              </a:xfrm>
              <a:custGeom>
                <a:rect b="b" l="l" r="r" t="t"/>
                <a:pathLst>
                  <a:path extrusionOk="0" h="2529" w="776">
                    <a:moveTo>
                      <a:pt x="0" y="1"/>
                    </a:moveTo>
                    <a:lnTo>
                      <a:pt x="0" y="2529"/>
                    </a:lnTo>
                    <a:lnTo>
                      <a:pt x="776" y="2529"/>
                    </a:lnTo>
                    <a:lnTo>
                      <a:pt x="776"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g262dec155f9_0_37"/>
              <p:cNvSpPr/>
              <p:nvPr/>
            </p:nvSpPr>
            <p:spPr>
              <a:xfrm>
                <a:off x="4296800" y="725125"/>
                <a:ext cx="83000" cy="41500"/>
              </a:xfrm>
              <a:custGeom>
                <a:rect b="b" l="l" r="r" t="t"/>
                <a:pathLst>
                  <a:path extrusionOk="0" h="1660" w="3320">
                    <a:moveTo>
                      <a:pt x="1660" y="0"/>
                    </a:moveTo>
                    <a:cubicBezTo>
                      <a:pt x="745" y="0"/>
                      <a:pt x="0" y="744"/>
                      <a:pt x="0" y="1660"/>
                    </a:cubicBezTo>
                    <a:lnTo>
                      <a:pt x="3319" y="1660"/>
                    </a:lnTo>
                    <a:cubicBezTo>
                      <a:pt x="3319" y="744"/>
                      <a:pt x="2575" y="0"/>
                      <a:pt x="166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g262dec155f9_0_37"/>
              <p:cNvSpPr/>
              <p:nvPr/>
            </p:nvSpPr>
            <p:spPr>
              <a:xfrm>
                <a:off x="4098650" y="725125"/>
                <a:ext cx="83000" cy="41500"/>
              </a:xfrm>
              <a:custGeom>
                <a:rect b="b" l="l" r="r" t="t"/>
                <a:pathLst>
                  <a:path extrusionOk="0" h="1660" w="3320">
                    <a:moveTo>
                      <a:pt x="1660" y="0"/>
                    </a:moveTo>
                    <a:cubicBezTo>
                      <a:pt x="745" y="0"/>
                      <a:pt x="1" y="744"/>
                      <a:pt x="1" y="1660"/>
                    </a:cubicBezTo>
                    <a:lnTo>
                      <a:pt x="3320" y="1660"/>
                    </a:lnTo>
                    <a:cubicBezTo>
                      <a:pt x="3320" y="744"/>
                      <a:pt x="2575" y="0"/>
                      <a:pt x="166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g262dec155f9_0_37"/>
              <p:cNvSpPr/>
              <p:nvPr/>
            </p:nvSpPr>
            <p:spPr>
              <a:xfrm>
                <a:off x="3561250" y="725125"/>
                <a:ext cx="83400" cy="41500"/>
              </a:xfrm>
              <a:custGeom>
                <a:rect b="b" l="l" r="r" t="t"/>
                <a:pathLst>
                  <a:path extrusionOk="0" h="1660" w="3336">
                    <a:moveTo>
                      <a:pt x="1660" y="0"/>
                    </a:moveTo>
                    <a:cubicBezTo>
                      <a:pt x="745" y="0"/>
                      <a:pt x="1" y="744"/>
                      <a:pt x="1" y="1660"/>
                    </a:cubicBezTo>
                    <a:lnTo>
                      <a:pt x="3335" y="1660"/>
                    </a:lnTo>
                    <a:cubicBezTo>
                      <a:pt x="3335" y="744"/>
                      <a:pt x="2591" y="0"/>
                      <a:pt x="166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g262dec155f9_0_37"/>
              <p:cNvSpPr/>
              <p:nvPr/>
            </p:nvSpPr>
            <p:spPr>
              <a:xfrm>
                <a:off x="3363125" y="725125"/>
                <a:ext cx="83000" cy="41500"/>
              </a:xfrm>
              <a:custGeom>
                <a:rect b="b" l="l" r="r" t="t"/>
                <a:pathLst>
                  <a:path extrusionOk="0" h="1660" w="3320">
                    <a:moveTo>
                      <a:pt x="1660" y="0"/>
                    </a:moveTo>
                    <a:cubicBezTo>
                      <a:pt x="745" y="0"/>
                      <a:pt x="0" y="744"/>
                      <a:pt x="0" y="1660"/>
                    </a:cubicBezTo>
                    <a:lnTo>
                      <a:pt x="3319" y="1660"/>
                    </a:lnTo>
                    <a:cubicBezTo>
                      <a:pt x="3319" y="744"/>
                      <a:pt x="2575" y="0"/>
                      <a:pt x="166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3" name="Google Shape;193;g262dec155f9_0_37"/>
            <p:cNvSpPr/>
            <p:nvPr/>
          </p:nvSpPr>
          <p:spPr>
            <a:xfrm>
              <a:off x="147650" y="3000375"/>
              <a:ext cx="476254" cy="552439"/>
            </a:xfrm>
            <a:custGeom>
              <a:rect b="b" l="l" r="r" t="t"/>
              <a:pathLst>
                <a:path extrusionOk="0" h="23241" w="19431">
                  <a:moveTo>
                    <a:pt x="0" y="0"/>
                  </a:moveTo>
                  <a:cubicBezTo>
                    <a:pt x="628" y="10078"/>
                    <a:pt x="10601" y="18342"/>
                    <a:pt x="19431" y="23241"/>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g262dec155f9_0_37"/>
            <p:cNvSpPr/>
            <p:nvPr/>
          </p:nvSpPr>
          <p:spPr>
            <a:xfrm>
              <a:off x="254800" y="3036100"/>
              <a:ext cx="476250" cy="516725"/>
            </a:xfrm>
            <a:custGeom>
              <a:rect b="b" l="l" r="r" t="t"/>
              <a:pathLst>
                <a:path extrusionOk="0" h="20669" w="19050">
                  <a:moveTo>
                    <a:pt x="0" y="0"/>
                  </a:moveTo>
                  <a:cubicBezTo>
                    <a:pt x="4483" y="8228"/>
                    <a:pt x="10914" y="16022"/>
                    <a:pt x="19050" y="20669"/>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g262dec155f9_0_37"/>
            <p:cNvSpPr/>
            <p:nvPr/>
          </p:nvSpPr>
          <p:spPr>
            <a:xfrm>
              <a:off x="533400" y="3032525"/>
              <a:ext cx="469100" cy="523875"/>
            </a:xfrm>
            <a:custGeom>
              <a:rect b="b" l="l" r="r" t="t"/>
              <a:pathLst>
                <a:path extrusionOk="0" h="20955" w="18764">
                  <a:moveTo>
                    <a:pt x="0" y="0"/>
                  </a:moveTo>
                  <a:cubicBezTo>
                    <a:pt x="2280" y="9095"/>
                    <a:pt x="11136" y="15503"/>
                    <a:pt x="18764" y="20955"/>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g262dec155f9_0_37"/>
            <p:cNvSpPr/>
            <p:nvPr/>
          </p:nvSpPr>
          <p:spPr>
            <a:xfrm>
              <a:off x="642950" y="3038475"/>
              <a:ext cx="471475" cy="514350"/>
            </a:xfrm>
            <a:custGeom>
              <a:rect b="b" l="l" r="r" t="t"/>
              <a:pathLst>
                <a:path extrusionOk="0" h="20574" w="18859">
                  <a:moveTo>
                    <a:pt x="0" y="0"/>
                  </a:moveTo>
                  <a:cubicBezTo>
                    <a:pt x="2087" y="9066"/>
                    <a:pt x="10149" y="17305"/>
                    <a:pt x="18859" y="20574"/>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 name="Google Shape;197;g262dec155f9_0_37"/>
          <p:cNvGrpSpPr/>
          <p:nvPr/>
        </p:nvGrpSpPr>
        <p:grpSpPr>
          <a:xfrm>
            <a:off x="11240738" y="3835338"/>
            <a:ext cx="960097" cy="3509865"/>
            <a:chOff x="8430764" y="2876575"/>
            <a:chExt cx="720090" cy="2632464"/>
          </a:xfrm>
        </p:grpSpPr>
        <p:grpSp>
          <p:nvGrpSpPr>
            <p:cNvPr id="198" name="Google Shape;198;g262dec155f9_0_37"/>
            <p:cNvGrpSpPr/>
            <p:nvPr/>
          </p:nvGrpSpPr>
          <p:grpSpPr>
            <a:xfrm>
              <a:off x="8430764" y="2876575"/>
              <a:ext cx="639140" cy="2632464"/>
              <a:chOff x="3265400" y="517275"/>
              <a:chExt cx="1212100" cy="4991400"/>
            </a:xfrm>
          </p:grpSpPr>
          <p:sp>
            <p:nvSpPr>
              <p:cNvPr id="199" name="Google Shape;199;g262dec155f9_0_37"/>
              <p:cNvSpPr/>
              <p:nvPr/>
            </p:nvSpPr>
            <p:spPr>
              <a:xfrm>
                <a:off x="3827250" y="517275"/>
                <a:ext cx="88425" cy="3974750"/>
              </a:xfrm>
              <a:custGeom>
                <a:rect b="b" l="l" r="r" t="t"/>
                <a:pathLst>
                  <a:path extrusionOk="0" h="158990" w="3537">
                    <a:moveTo>
                      <a:pt x="1768" y="1"/>
                    </a:moveTo>
                    <a:cubicBezTo>
                      <a:pt x="791" y="1"/>
                      <a:pt x="0" y="792"/>
                      <a:pt x="0" y="1769"/>
                    </a:cubicBezTo>
                    <a:lnTo>
                      <a:pt x="0" y="157222"/>
                    </a:lnTo>
                    <a:cubicBezTo>
                      <a:pt x="0" y="158199"/>
                      <a:pt x="791" y="158990"/>
                      <a:pt x="1768" y="158990"/>
                    </a:cubicBezTo>
                    <a:cubicBezTo>
                      <a:pt x="2745" y="158990"/>
                      <a:pt x="3536" y="158199"/>
                      <a:pt x="3536" y="157222"/>
                    </a:cubicBezTo>
                    <a:lnTo>
                      <a:pt x="3536" y="1769"/>
                    </a:lnTo>
                    <a:cubicBezTo>
                      <a:pt x="3536" y="792"/>
                      <a:pt x="2745" y="1"/>
                      <a:pt x="176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g262dec155f9_0_37"/>
              <p:cNvSpPr/>
              <p:nvPr/>
            </p:nvSpPr>
            <p:spPr>
              <a:xfrm>
                <a:off x="3703950" y="4283000"/>
                <a:ext cx="335025" cy="1225675"/>
              </a:xfrm>
              <a:custGeom>
                <a:rect b="b" l="l" r="r" t="t"/>
                <a:pathLst>
                  <a:path extrusionOk="0" h="49027" w="13401">
                    <a:moveTo>
                      <a:pt x="2637" y="1"/>
                    </a:moveTo>
                    <a:cubicBezTo>
                      <a:pt x="1179" y="1"/>
                      <a:pt x="0" y="1180"/>
                      <a:pt x="0" y="2638"/>
                    </a:cubicBezTo>
                    <a:lnTo>
                      <a:pt x="0" y="46375"/>
                    </a:lnTo>
                    <a:cubicBezTo>
                      <a:pt x="0" y="47833"/>
                      <a:pt x="1179" y="49027"/>
                      <a:pt x="2637" y="49027"/>
                    </a:cubicBezTo>
                    <a:lnTo>
                      <a:pt x="10764" y="49027"/>
                    </a:lnTo>
                    <a:cubicBezTo>
                      <a:pt x="12222" y="49027"/>
                      <a:pt x="13400" y="47833"/>
                      <a:pt x="13400" y="46375"/>
                    </a:cubicBezTo>
                    <a:lnTo>
                      <a:pt x="13400" y="2638"/>
                    </a:lnTo>
                    <a:cubicBezTo>
                      <a:pt x="13400" y="1180"/>
                      <a:pt x="12222" y="1"/>
                      <a:pt x="10764"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g262dec155f9_0_37"/>
              <p:cNvSpPr/>
              <p:nvPr/>
            </p:nvSpPr>
            <p:spPr>
              <a:xfrm>
                <a:off x="3265400" y="813900"/>
                <a:ext cx="1212100" cy="76425"/>
              </a:xfrm>
              <a:custGeom>
                <a:rect b="b" l="l" r="r" t="t"/>
                <a:pathLst>
                  <a:path extrusionOk="0" h="3057" w="48484">
                    <a:moveTo>
                      <a:pt x="993" y="1"/>
                    </a:moveTo>
                    <a:cubicBezTo>
                      <a:pt x="435" y="1"/>
                      <a:pt x="1" y="451"/>
                      <a:pt x="1" y="993"/>
                    </a:cubicBezTo>
                    <a:lnTo>
                      <a:pt x="1" y="2048"/>
                    </a:lnTo>
                    <a:cubicBezTo>
                      <a:pt x="1" y="2606"/>
                      <a:pt x="435" y="3056"/>
                      <a:pt x="993" y="3056"/>
                    </a:cubicBezTo>
                    <a:lnTo>
                      <a:pt x="47491" y="3056"/>
                    </a:lnTo>
                    <a:cubicBezTo>
                      <a:pt x="48049" y="3056"/>
                      <a:pt x="48484" y="2606"/>
                      <a:pt x="48484" y="2048"/>
                    </a:cubicBezTo>
                    <a:lnTo>
                      <a:pt x="48484" y="993"/>
                    </a:lnTo>
                    <a:cubicBezTo>
                      <a:pt x="48484" y="451"/>
                      <a:pt x="48049" y="1"/>
                      <a:pt x="4749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g262dec155f9_0_37"/>
              <p:cNvSpPr/>
              <p:nvPr/>
            </p:nvSpPr>
            <p:spPr>
              <a:xfrm>
                <a:off x="3394900" y="755350"/>
                <a:ext cx="19425" cy="63225"/>
              </a:xfrm>
              <a:custGeom>
                <a:rect b="b" l="l" r="r" t="t"/>
                <a:pathLst>
                  <a:path extrusionOk="0" h="2529" w="777">
                    <a:moveTo>
                      <a:pt x="1" y="1"/>
                    </a:moveTo>
                    <a:lnTo>
                      <a:pt x="1" y="2529"/>
                    </a:lnTo>
                    <a:lnTo>
                      <a:pt x="776" y="2529"/>
                    </a:lnTo>
                    <a:lnTo>
                      <a:pt x="776"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g262dec155f9_0_37"/>
              <p:cNvSpPr/>
              <p:nvPr/>
            </p:nvSpPr>
            <p:spPr>
              <a:xfrm>
                <a:off x="3593425" y="755350"/>
                <a:ext cx="19025" cy="63225"/>
              </a:xfrm>
              <a:custGeom>
                <a:rect b="b" l="l" r="r" t="t"/>
                <a:pathLst>
                  <a:path extrusionOk="0" h="2529" w="761">
                    <a:moveTo>
                      <a:pt x="1" y="1"/>
                    </a:moveTo>
                    <a:lnTo>
                      <a:pt x="1" y="2529"/>
                    </a:lnTo>
                    <a:lnTo>
                      <a:pt x="761" y="2529"/>
                    </a:lnTo>
                    <a:lnTo>
                      <a:pt x="761"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g262dec155f9_0_37"/>
              <p:cNvSpPr/>
              <p:nvPr/>
            </p:nvSpPr>
            <p:spPr>
              <a:xfrm>
                <a:off x="4130450" y="755350"/>
                <a:ext cx="19025" cy="63225"/>
              </a:xfrm>
              <a:custGeom>
                <a:rect b="b" l="l" r="r" t="t"/>
                <a:pathLst>
                  <a:path extrusionOk="0" h="2529" w="761">
                    <a:moveTo>
                      <a:pt x="1" y="1"/>
                    </a:moveTo>
                    <a:lnTo>
                      <a:pt x="1" y="2529"/>
                    </a:lnTo>
                    <a:lnTo>
                      <a:pt x="761" y="2529"/>
                    </a:lnTo>
                    <a:lnTo>
                      <a:pt x="761"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g262dec155f9_0_37"/>
              <p:cNvSpPr/>
              <p:nvPr/>
            </p:nvSpPr>
            <p:spPr>
              <a:xfrm>
                <a:off x="4328600" y="755350"/>
                <a:ext cx="19400" cy="63225"/>
              </a:xfrm>
              <a:custGeom>
                <a:rect b="b" l="l" r="r" t="t"/>
                <a:pathLst>
                  <a:path extrusionOk="0" h="2529" w="776">
                    <a:moveTo>
                      <a:pt x="0" y="1"/>
                    </a:moveTo>
                    <a:lnTo>
                      <a:pt x="0" y="2529"/>
                    </a:lnTo>
                    <a:lnTo>
                      <a:pt x="776" y="2529"/>
                    </a:lnTo>
                    <a:lnTo>
                      <a:pt x="776"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g262dec155f9_0_37"/>
              <p:cNvSpPr/>
              <p:nvPr/>
            </p:nvSpPr>
            <p:spPr>
              <a:xfrm>
                <a:off x="4296800" y="725125"/>
                <a:ext cx="83000" cy="41500"/>
              </a:xfrm>
              <a:custGeom>
                <a:rect b="b" l="l" r="r" t="t"/>
                <a:pathLst>
                  <a:path extrusionOk="0" h="1660" w="3320">
                    <a:moveTo>
                      <a:pt x="1660" y="0"/>
                    </a:moveTo>
                    <a:cubicBezTo>
                      <a:pt x="745" y="0"/>
                      <a:pt x="0" y="744"/>
                      <a:pt x="0" y="1660"/>
                    </a:cubicBezTo>
                    <a:lnTo>
                      <a:pt x="3319" y="1660"/>
                    </a:lnTo>
                    <a:cubicBezTo>
                      <a:pt x="3319" y="744"/>
                      <a:pt x="2575" y="0"/>
                      <a:pt x="166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g262dec155f9_0_37"/>
              <p:cNvSpPr/>
              <p:nvPr/>
            </p:nvSpPr>
            <p:spPr>
              <a:xfrm>
                <a:off x="4098650" y="725125"/>
                <a:ext cx="83000" cy="41500"/>
              </a:xfrm>
              <a:custGeom>
                <a:rect b="b" l="l" r="r" t="t"/>
                <a:pathLst>
                  <a:path extrusionOk="0" h="1660" w="3320">
                    <a:moveTo>
                      <a:pt x="1660" y="0"/>
                    </a:moveTo>
                    <a:cubicBezTo>
                      <a:pt x="745" y="0"/>
                      <a:pt x="1" y="744"/>
                      <a:pt x="1" y="1660"/>
                    </a:cubicBezTo>
                    <a:lnTo>
                      <a:pt x="3320" y="1660"/>
                    </a:lnTo>
                    <a:cubicBezTo>
                      <a:pt x="3320" y="744"/>
                      <a:pt x="2575" y="0"/>
                      <a:pt x="166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g262dec155f9_0_37"/>
              <p:cNvSpPr/>
              <p:nvPr/>
            </p:nvSpPr>
            <p:spPr>
              <a:xfrm>
                <a:off x="3561250" y="725125"/>
                <a:ext cx="83400" cy="41500"/>
              </a:xfrm>
              <a:custGeom>
                <a:rect b="b" l="l" r="r" t="t"/>
                <a:pathLst>
                  <a:path extrusionOk="0" h="1660" w="3336">
                    <a:moveTo>
                      <a:pt x="1660" y="0"/>
                    </a:moveTo>
                    <a:cubicBezTo>
                      <a:pt x="745" y="0"/>
                      <a:pt x="1" y="744"/>
                      <a:pt x="1" y="1660"/>
                    </a:cubicBezTo>
                    <a:lnTo>
                      <a:pt x="3335" y="1660"/>
                    </a:lnTo>
                    <a:cubicBezTo>
                      <a:pt x="3335" y="744"/>
                      <a:pt x="2591" y="0"/>
                      <a:pt x="166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g262dec155f9_0_37"/>
              <p:cNvSpPr/>
              <p:nvPr/>
            </p:nvSpPr>
            <p:spPr>
              <a:xfrm>
                <a:off x="3363125" y="725125"/>
                <a:ext cx="83000" cy="41500"/>
              </a:xfrm>
              <a:custGeom>
                <a:rect b="b" l="l" r="r" t="t"/>
                <a:pathLst>
                  <a:path extrusionOk="0" h="1660" w="3320">
                    <a:moveTo>
                      <a:pt x="1660" y="0"/>
                    </a:moveTo>
                    <a:cubicBezTo>
                      <a:pt x="745" y="0"/>
                      <a:pt x="0" y="744"/>
                      <a:pt x="0" y="1660"/>
                    </a:cubicBezTo>
                    <a:lnTo>
                      <a:pt x="3319" y="1660"/>
                    </a:lnTo>
                    <a:cubicBezTo>
                      <a:pt x="3319" y="744"/>
                      <a:pt x="2575" y="0"/>
                      <a:pt x="166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0" name="Google Shape;210;g262dec155f9_0_37"/>
            <p:cNvSpPr/>
            <p:nvPr/>
          </p:nvSpPr>
          <p:spPr>
            <a:xfrm>
              <a:off x="8610600" y="3062300"/>
              <a:ext cx="433400" cy="419100"/>
            </a:xfrm>
            <a:custGeom>
              <a:rect b="b" l="l" r="r" t="t"/>
              <a:pathLst>
                <a:path extrusionOk="0" h="16764" w="17336">
                  <a:moveTo>
                    <a:pt x="0" y="0"/>
                  </a:moveTo>
                  <a:cubicBezTo>
                    <a:pt x="0" y="8039"/>
                    <a:pt x="9297" y="16764"/>
                    <a:pt x="17336" y="16764"/>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262dec155f9_0_37"/>
            <p:cNvSpPr/>
            <p:nvPr/>
          </p:nvSpPr>
          <p:spPr>
            <a:xfrm>
              <a:off x="8884704" y="3057525"/>
              <a:ext cx="266150" cy="1247775"/>
            </a:xfrm>
            <a:custGeom>
              <a:rect b="b" l="l" r="r" t="t"/>
              <a:pathLst>
                <a:path extrusionOk="0" h="49911" w="10646">
                  <a:moveTo>
                    <a:pt x="466" y="0"/>
                  </a:moveTo>
                  <a:cubicBezTo>
                    <a:pt x="-2858" y="16620"/>
                    <a:pt x="13499" y="33290"/>
                    <a:pt x="10182" y="49911"/>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g262dec155f9_0_37"/>
            <p:cNvSpPr/>
            <p:nvPr/>
          </p:nvSpPr>
          <p:spPr>
            <a:xfrm>
              <a:off x="8498997" y="3048000"/>
              <a:ext cx="148925" cy="1000125"/>
            </a:xfrm>
            <a:custGeom>
              <a:rect b="b" l="l" r="r" t="t"/>
              <a:pathLst>
                <a:path extrusionOk="0" h="40005" w="5957">
                  <a:moveTo>
                    <a:pt x="274" y="0"/>
                  </a:moveTo>
                  <a:cubicBezTo>
                    <a:pt x="-1319" y="7172"/>
                    <a:pt x="5069" y="14026"/>
                    <a:pt x="5798" y="21336"/>
                  </a:cubicBezTo>
                  <a:cubicBezTo>
                    <a:pt x="6434" y="27711"/>
                    <a:pt x="4526" y="34513"/>
                    <a:pt x="1226" y="40005"/>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g262dec155f9_0_37"/>
            <p:cNvSpPr/>
            <p:nvPr/>
          </p:nvSpPr>
          <p:spPr>
            <a:xfrm>
              <a:off x="8898743" y="3062300"/>
              <a:ext cx="102375" cy="1114425"/>
            </a:xfrm>
            <a:custGeom>
              <a:rect b="b" l="l" r="r" t="t"/>
              <a:pathLst>
                <a:path extrusionOk="0" h="44577" w="4095">
                  <a:moveTo>
                    <a:pt x="4095" y="0"/>
                  </a:moveTo>
                  <a:cubicBezTo>
                    <a:pt x="4095" y="12504"/>
                    <a:pt x="-1580" y="25004"/>
                    <a:pt x="476" y="37338"/>
                  </a:cubicBezTo>
                  <a:cubicBezTo>
                    <a:pt x="920" y="39999"/>
                    <a:pt x="1397" y="44577"/>
                    <a:pt x="4095" y="44577"/>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g262dec155f9_0_37"/>
          <p:cNvGrpSpPr/>
          <p:nvPr/>
        </p:nvGrpSpPr>
        <p:grpSpPr>
          <a:xfrm>
            <a:off x="629025" y="397188"/>
            <a:ext cx="321992" cy="321992"/>
            <a:chOff x="-1752450" y="4362450"/>
            <a:chExt cx="241500" cy="241500"/>
          </a:xfrm>
        </p:grpSpPr>
        <p:sp>
          <p:nvSpPr>
            <p:cNvPr id="215" name="Google Shape;215;g262dec155f9_0_37"/>
            <p:cNvSpPr/>
            <p:nvPr/>
          </p:nvSpPr>
          <p:spPr>
            <a:xfrm>
              <a:off x="-1752450" y="4362450"/>
              <a:ext cx="114300" cy="2415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g262dec155f9_0_37"/>
            <p:cNvSpPr/>
            <p:nvPr/>
          </p:nvSpPr>
          <p:spPr>
            <a:xfrm rot="5400000">
              <a:off x="-1688850" y="4298850"/>
              <a:ext cx="114300" cy="2415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7" name="Google Shape;217;g262dec155f9_0_37"/>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8" name="Shape 218"/>
        <p:cNvGrpSpPr/>
        <p:nvPr/>
      </p:nvGrpSpPr>
      <p:grpSpPr>
        <a:xfrm>
          <a:off x="0" y="0"/>
          <a:ext cx="0" cy="0"/>
          <a:chOff x="0" y="0"/>
          <a:chExt cx="0" cy="0"/>
        </a:xfrm>
      </p:grpSpPr>
      <p:sp>
        <p:nvSpPr>
          <p:cNvPr id="219" name="Google Shape;219;g262dec155f9_0_100"/>
          <p:cNvSpPr txBox="1"/>
          <p:nvPr>
            <p:ph type="title"/>
          </p:nvPr>
        </p:nvSpPr>
        <p:spPr>
          <a:xfrm>
            <a:off x="960000" y="719333"/>
            <a:ext cx="102720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grpSp>
        <p:nvGrpSpPr>
          <p:cNvPr id="220" name="Google Shape;220;g262dec155f9_0_100"/>
          <p:cNvGrpSpPr/>
          <p:nvPr/>
        </p:nvGrpSpPr>
        <p:grpSpPr>
          <a:xfrm flipH="1">
            <a:off x="11240983" y="397188"/>
            <a:ext cx="321992" cy="321992"/>
            <a:chOff x="-1752450" y="4362450"/>
            <a:chExt cx="241500" cy="241500"/>
          </a:xfrm>
        </p:grpSpPr>
        <p:sp>
          <p:nvSpPr>
            <p:cNvPr id="221" name="Google Shape;221;g262dec155f9_0_100"/>
            <p:cNvSpPr/>
            <p:nvPr/>
          </p:nvSpPr>
          <p:spPr>
            <a:xfrm>
              <a:off x="-1752450" y="4362450"/>
              <a:ext cx="114300" cy="2415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g262dec155f9_0_100"/>
            <p:cNvSpPr/>
            <p:nvPr/>
          </p:nvSpPr>
          <p:spPr>
            <a:xfrm rot="5400000">
              <a:off x="-1688850" y="4298850"/>
              <a:ext cx="114300" cy="2415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3" name="Google Shape;223;g262dec155f9_0_100"/>
          <p:cNvGrpSpPr/>
          <p:nvPr/>
        </p:nvGrpSpPr>
        <p:grpSpPr>
          <a:xfrm>
            <a:off x="950878" y="397177"/>
            <a:ext cx="990575" cy="101597"/>
            <a:chOff x="2647950" y="4676775"/>
            <a:chExt cx="742950" cy="76200"/>
          </a:xfrm>
        </p:grpSpPr>
        <p:sp>
          <p:nvSpPr>
            <p:cNvPr id="224" name="Google Shape;224;g262dec155f9_0_100"/>
            <p:cNvSpPr/>
            <p:nvPr/>
          </p:nvSpPr>
          <p:spPr>
            <a:xfrm>
              <a:off x="264795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g262dec155f9_0_100"/>
            <p:cNvSpPr/>
            <p:nvPr/>
          </p:nvSpPr>
          <p:spPr>
            <a:xfrm>
              <a:off x="287020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g262dec155f9_0_100"/>
            <p:cNvSpPr/>
            <p:nvPr/>
          </p:nvSpPr>
          <p:spPr>
            <a:xfrm>
              <a:off x="309245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g262dec155f9_0_100"/>
            <p:cNvSpPr/>
            <p:nvPr/>
          </p:nvSpPr>
          <p:spPr>
            <a:xfrm>
              <a:off x="331470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8" name="Google Shape;228;g262dec155f9_0_100"/>
          <p:cNvGrpSpPr/>
          <p:nvPr/>
        </p:nvGrpSpPr>
        <p:grpSpPr>
          <a:xfrm>
            <a:off x="10247278" y="6404277"/>
            <a:ext cx="990575" cy="101597"/>
            <a:chOff x="2647950" y="4676775"/>
            <a:chExt cx="742950" cy="76200"/>
          </a:xfrm>
        </p:grpSpPr>
        <p:sp>
          <p:nvSpPr>
            <p:cNvPr id="229" name="Google Shape;229;g262dec155f9_0_100"/>
            <p:cNvSpPr/>
            <p:nvPr/>
          </p:nvSpPr>
          <p:spPr>
            <a:xfrm>
              <a:off x="264795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g262dec155f9_0_100"/>
            <p:cNvSpPr/>
            <p:nvPr/>
          </p:nvSpPr>
          <p:spPr>
            <a:xfrm>
              <a:off x="287020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g262dec155f9_0_100"/>
            <p:cNvSpPr/>
            <p:nvPr/>
          </p:nvSpPr>
          <p:spPr>
            <a:xfrm>
              <a:off x="309245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g262dec155f9_0_100"/>
            <p:cNvSpPr/>
            <p:nvPr/>
          </p:nvSpPr>
          <p:spPr>
            <a:xfrm>
              <a:off x="331470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3" name="Google Shape;233;g262dec155f9_0_100"/>
          <p:cNvSpPr/>
          <p:nvPr/>
        </p:nvSpPr>
        <p:spPr>
          <a:xfrm>
            <a:off x="-276533" y="3281500"/>
            <a:ext cx="530553" cy="2488738"/>
          </a:xfrm>
          <a:custGeom>
            <a:rect b="b" l="l" r="r" t="t"/>
            <a:pathLst>
              <a:path extrusionOk="0" h="74664" w="15917">
                <a:moveTo>
                  <a:pt x="553" y="0"/>
                </a:moveTo>
                <a:cubicBezTo>
                  <a:pt x="9574" y="9021"/>
                  <a:pt x="16915" y="22415"/>
                  <a:pt x="15762" y="35120"/>
                </a:cubicBezTo>
                <a:cubicBezTo>
                  <a:pt x="14480" y="49252"/>
                  <a:pt x="5272" y="61490"/>
                  <a:pt x="0" y="74664"/>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g262dec155f9_0_100"/>
          <p:cNvSpPr/>
          <p:nvPr/>
        </p:nvSpPr>
        <p:spPr>
          <a:xfrm>
            <a:off x="-267300" y="-82967"/>
            <a:ext cx="700516" cy="792714"/>
          </a:xfrm>
          <a:custGeom>
            <a:rect b="b" l="l" r="r" t="t"/>
            <a:pathLst>
              <a:path extrusionOk="0" h="23782" w="21016">
                <a:moveTo>
                  <a:pt x="0" y="23782"/>
                </a:moveTo>
                <a:cubicBezTo>
                  <a:pt x="10579" y="23782"/>
                  <a:pt x="21016" y="10579"/>
                  <a:pt x="21016" y="0"/>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262dec155f9_0_100"/>
          <p:cNvSpPr/>
          <p:nvPr/>
        </p:nvSpPr>
        <p:spPr>
          <a:xfrm>
            <a:off x="-212000" y="3687100"/>
            <a:ext cx="609285" cy="2009416"/>
          </a:xfrm>
          <a:custGeom>
            <a:rect b="b" l="l" r="r" t="t"/>
            <a:pathLst>
              <a:path extrusionOk="0" h="60284" w="18279">
                <a:moveTo>
                  <a:pt x="5807" y="60284"/>
                </a:moveTo>
                <a:cubicBezTo>
                  <a:pt x="15890" y="60284"/>
                  <a:pt x="20192" y="42049"/>
                  <a:pt x="17421" y="32354"/>
                </a:cubicBezTo>
                <a:cubicBezTo>
                  <a:pt x="14055" y="20577"/>
                  <a:pt x="0" y="12249"/>
                  <a:pt x="0" y="0"/>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262dec155f9_0_100"/>
          <p:cNvSpPr/>
          <p:nvPr/>
        </p:nvSpPr>
        <p:spPr>
          <a:xfrm>
            <a:off x="-175133" y="-27667"/>
            <a:ext cx="949410" cy="563353"/>
          </a:xfrm>
          <a:custGeom>
            <a:rect b="b" l="l" r="r" t="t"/>
            <a:pathLst>
              <a:path extrusionOk="0" h="16901" w="28483">
                <a:moveTo>
                  <a:pt x="0" y="13827"/>
                </a:moveTo>
                <a:cubicBezTo>
                  <a:pt x="6065" y="15849"/>
                  <a:pt x="13204" y="18279"/>
                  <a:pt x="19081" y="15763"/>
                </a:cubicBezTo>
                <a:cubicBezTo>
                  <a:pt x="24705" y="13355"/>
                  <a:pt x="28483" y="6118"/>
                  <a:pt x="28483" y="0"/>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g262dec155f9_0_100"/>
          <p:cNvSpPr/>
          <p:nvPr/>
        </p:nvSpPr>
        <p:spPr>
          <a:xfrm>
            <a:off x="11847957" y="3687100"/>
            <a:ext cx="715782" cy="2202978"/>
          </a:xfrm>
          <a:custGeom>
            <a:rect b="b" l="l" r="r" t="t"/>
            <a:pathLst>
              <a:path extrusionOk="0" h="66091" w="21474">
                <a:moveTo>
                  <a:pt x="15391" y="0"/>
                </a:moveTo>
                <a:cubicBezTo>
                  <a:pt x="12914" y="824"/>
                  <a:pt x="11520" y="3593"/>
                  <a:pt x="10137" y="5807"/>
                </a:cubicBezTo>
                <a:cubicBezTo>
                  <a:pt x="4204" y="15301"/>
                  <a:pt x="-935" y="26745"/>
                  <a:pt x="181" y="37885"/>
                </a:cubicBezTo>
                <a:cubicBezTo>
                  <a:pt x="1038" y="46442"/>
                  <a:pt x="6848" y="54502"/>
                  <a:pt x="13455" y="60007"/>
                </a:cubicBezTo>
                <a:cubicBezTo>
                  <a:pt x="16033" y="62155"/>
                  <a:pt x="18119" y="66091"/>
                  <a:pt x="21474" y="66091"/>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262dec155f9_0_100"/>
          <p:cNvSpPr/>
          <p:nvPr/>
        </p:nvSpPr>
        <p:spPr>
          <a:xfrm>
            <a:off x="11959540" y="4295467"/>
            <a:ext cx="622684" cy="1889586"/>
          </a:xfrm>
          <a:custGeom>
            <a:rect b="b" l="l" r="r" t="t"/>
            <a:pathLst>
              <a:path extrusionOk="0" h="56689" w="18681">
                <a:moveTo>
                  <a:pt x="17021" y="0"/>
                </a:moveTo>
                <a:cubicBezTo>
                  <a:pt x="6698" y="7742"/>
                  <a:pt x="-1013" y="21992"/>
                  <a:pt x="153" y="34843"/>
                </a:cubicBezTo>
                <a:cubicBezTo>
                  <a:pt x="1016" y="44352"/>
                  <a:pt x="9622" y="53671"/>
                  <a:pt x="18681" y="56689"/>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262dec155f9_0_100"/>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40" name="Shape 240"/>
        <p:cNvGrpSpPr/>
        <p:nvPr/>
      </p:nvGrpSpPr>
      <p:grpSpPr>
        <a:xfrm>
          <a:off x="0" y="0"/>
          <a:ext cx="0" cy="0"/>
          <a:chOff x="0" y="0"/>
          <a:chExt cx="0" cy="0"/>
        </a:xfrm>
      </p:grpSpPr>
      <p:sp>
        <p:nvSpPr>
          <p:cNvPr id="241" name="Google Shape;241;g262dec155f9_0_121"/>
          <p:cNvSpPr txBox="1"/>
          <p:nvPr>
            <p:ph type="title"/>
          </p:nvPr>
        </p:nvSpPr>
        <p:spPr>
          <a:xfrm>
            <a:off x="5514633" y="1863400"/>
            <a:ext cx="5726400" cy="7635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242" name="Google Shape;242;g262dec155f9_0_121"/>
          <p:cNvSpPr txBox="1"/>
          <p:nvPr>
            <p:ph idx="1" type="subTitle"/>
          </p:nvPr>
        </p:nvSpPr>
        <p:spPr>
          <a:xfrm>
            <a:off x="5514633" y="2627000"/>
            <a:ext cx="5726400" cy="23676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Clr>
                <a:schemeClr val="lt1"/>
              </a:buClr>
              <a:buSzPts val="1600"/>
              <a:buFont typeface="Mulish Light"/>
              <a:buChar char="◇"/>
              <a:defRPr/>
            </a:lvl1pPr>
            <a:lvl2pPr lvl="1" algn="ctr">
              <a:lnSpc>
                <a:spcPct val="100000"/>
              </a:lnSpc>
              <a:spcBef>
                <a:spcPts val="0"/>
              </a:spcBef>
              <a:spcAft>
                <a:spcPts val="0"/>
              </a:spcAft>
              <a:buClr>
                <a:srgbClr val="E76A28"/>
              </a:buClr>
              <a:buSzPts val="1600"/>
              <a:buFont typeface="Nunito Light"/>
              <a:buChar char="○"/>
              <a:defRPr/>
            </a:lvl2pPr>
            <a:lvl3pPr lvl="2" algn="ctr">
              <a:lnSpc>
                <a:spcPct val="100000"/>
              </a:lnSpc>
              <a:spcBef>
                <a:spcPts val="0"/>
              </a:spcBef>
              <a:spcAft>
                <a:spcPts val="0"/>
              </a:spcAft>
              <a:buClr>
                <a:srgbClr val="E76A28"/>
              </a:buClr>
              <a:buSzPts val="1600"/>
              <a:buFont typeface="Nunito Light"/>
              <a:buChar char="■"/>
              <a:defRPr/>
            </a:lvl3pPr>
            <a:lvl4pPr lvl="3" algn="ctr">
              <a:lnSpc>
                <a:spcPct val="100000"/>
              </a:lnSpc>
              <a:spcBef>
                <a:spcPts val="0"/>
              </a:spcBef>
              <a:spcAft>
                <a:spcPts val="0"/>
              </a:spcAft>
              <a:buClr>
                <a:srgbClr val="E76A28"/>
              </a:buClr>
              <a:buSzPts val="1600"/>
              <a:buFont typeface="Nunito Light"/>
              <a:buChar char="●"/>
              <a:defRPr/>
            </a:lvl4pPr>
            <a:lvl5pPr lvl="4" algn="ctr">
              <a:lnSpc>
                <a:spcPct val="100000"/>
              </a:lnSpc>
              <a:spcBef>
                <a:spcPts val="0"/>
              </a:spcBef>
              <a:spcAft>
                <a:spcPts val="0"/>
              </a:spcAft>
              <a:buClr>
                <a:srgbClr val="E76A28"/>
              </a:buClr>
              <a:buSzPts val="1600"/>
              <a:buFont typeface="Nunito Light"/>
              <a:buChar char="○"/>
              <a:defRPr/>
            </a:lvl5pPr>
            <a:lvl6pPr lvl="5" algn="ctr">
              <a:lnSpc>
                <a:spcPct val="100000"/>
              </a:lnSpc>
              <a:spcBef>
                <a:spcPts val="0"/>
              </a:spcBef>
              <a:spcAft>
                <a:spcPts val="0"/>
              </a:spcAft>
              <a:buClr>
                <a:srgbClr val="999999"/>
              </a:buClr>
              <a:buSzPts val="1600"/>
              <a:buFont typeface="Nunito Light"/>
              <a:buChar char="■"/>
              <a:defRPr/>
            </a:lvl6pPr>
            <a:lvl7pPr lvl="6" algn="ctr">
              <a:lnSpc>
                <a:spcPct val="100000"/>
              </a:lnSpc>
              <a:spcBef>
                <a:spcPts val="0"/>
              </a:spcBef>
              <a:spcAft>
                <a:spcPts val="0"/>
              </a:spcAft>
              <a:buClr>
                <a:srgbClr val="999999"/>
              </a:buClr>
              <a:buSzPts val="1600"/>
              <a:buFont typeface="Nunito Light"/>
              <a:buChar char="●"/>
              <a:defRPr/>
            </a:lvl7pPr>
            <a:lvl8pPr lvl="7" algn="ctr">
              <a:lnSpc>
                <a:spcPct val="100000"/>
              </a:lnSpc>
              <a:spcBef>
                <a:spcPts val="0"/>
              </a:spcBef>
              <a:spcAft>
                <a:spcPts val="0"/>
              </a:spcAft>
              <a:buClr>
                <a:srgbClr val="999999"/>
              </a:buClr>
              <a:buSzPts val="1600"/>
              <a:buFont typeface="Nunito Light"/>
              <a:buChar char="○"/>
              <a:defRPr/>
            </a:lvl8pPr>
            <a:lvl9pPr lvl="8" algn="ctr">
              <a:lnSpc>
                <a:spcPct val="100000"/>
              </a:lnSpc>
              <a:spcBef>
                <a:spcPts val="0"/>
              </a:spcBef>
              <a:spcAft>
                <a:spcPts val="0"/>
              </a:spcAft>
              <a:buClr>
                <a:srgbClr val="999999"/>
              </a:buClr>
              <a:buSzPts val="1600"/>
              <a:buFont typeface="Nunito Light"/>
              <a:buChar char="■"/>
              <a:defRPr/>
            </a:lvl9pPr>
          </a:lstStyle>
          <a:p/>
        </p:txBody>
      </p:sp>
      <p:sp>
        <p:nvSpPr>
          <p:cNvPr id="243" name="Google Shape;243;g262dec155f9_0_121"/>
          <p:cNvSpPr/>
          <p:nvPr/>
        </p:nvSpPr>
        <p:spPr>
          <a:xfrm>
            <a:off x="-451667" y="-92167"/>
            <a:ext cx="2590102" cy="1861453"/>
          </a:xfrm>
          <a:custGeom>
            <a:rect b="b" l="l" r="r" t="t"/>
            <a:pathLst>
              <a:path extrusionOk="0" h="55845" w="77705">
                <a:moveTo>
                  <a:pt x="0" y="55583"/>
                </a:moveTo>
                <a:cubicBezTo>
                  <a:pt x="14533" y="57034"/>
                  <a:pt x="30839" y="52011"/>
                  <a:pt x="41756" y="42309"/>
                </a:cubicBezTo>
                <a:cubicBezTo>
                  <a:pt x="55589" y="30015"/>
                  <a:pt x="62310" y="10270"/>
                  <a:pt x="77705" y="0"/>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4" name="Google Shape;244;g262dec155f9_0_121"/>
          <p:cNvGrpSpPr/>
          <p:nvPr/>
        </p:nvGrpSpPr>
        <p:grpSpPr>
          <a:xfrm flipH="1">
            <a:off x="11233618" y="397188"/>
            <a:ext cx="321992" cy="321992"/>
            <a:chOff x="-1752450" y="4362450"/>
            <a:chExt cx="241500" cy="241500"/>
          </a:xfrm>
        </p:grpSpPr>
        <p:sp>
          <p:nvSpPr>
            <p:cNvPr id="245" name="Google Shape;245;g262dec155f9_0_121"/>
            <p:cNvSpPr/>
            <p:nvPr/>
          </p:nvSpPr>
          <p:spPr>
            <a:xfrm>
              <a:off x="-1752450" y="4362450"/>
              <a:ext cx="114300" cy="2415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g262dec155f9_0_121"/>
            <p:cNvSpPr/>
            <p:nvPr/>
          </p:nvSpPr>
          <p:spPr>
            <a:xfrm rot="5400000">
              <a:off x="-1688850" y="4298850"/>
              <a:ext cx="114300" cy="2415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7" name="Google Shape;247;g262dec155f9_0_121"/>
          <p:cNvGrpSpPr/>
          <p:nvPr/>
        </p:nvGrpSpPr>
        <p:grpSpPr>
          <a:xfrm flipH="1">
            <a:off x="10243182" y="6235544"/>
            <a:ext cx="990575" cy="101597"/>
            <a:chOff x="2647950" y="4676775"/>
            <a:chExt cx="742950" cy="76200"/>
          </a:xfrm>
        </p:grpSpPr>
        <p:sp>
          <p:nvSpPr>
            <p:cNvPr id="248" name="Google Shape;248;g262dec155f9_0_121"/>
            <p:cNvSpPr/>
            <p:nvPr/>
          </p:nvSpPr>
          <p:spPr>
            <a:xfrm>
              <a:off x="264795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g262dec155f9_0_121"/>
            <p:cNvSpPr/>
            <p:nvPr/>
          </p:nvSpPr>
          <p:spPr>
            <a:xfrm>
              <a:off x="287020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g262dec155f9_0_121"/>
            <p:cNvSpPr/>
            <p:nvPr/>
          </p:nvSpPr>
          <p:spPr>
            <a:xfrm>
              <a:off x="309245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g262dec155f9_0_121"/>
            <p:cNvSpPr/>
            <p:nvPr/>
          </p:nvSpPr>
          <p:spPr>
            <a:xfrm>
              <a:off x="3314700" y="4676775"/>
              <a:ext cx="76200" cy="762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2" name="Google Shape;252;g262dec155f9_0_121"/>
          <p:cNvSpPr/>
          <p:nvPr/>
        </p:nvSpPr>
        <p:spPr>
          <a:xfrm>
            <a:off x="-396367" y="-64533"/>
            <a:ext cx="986275" cy="2258310"/>
          </a:xfrm>
          <a:custGeom>
            <a:rect b="b" l="l" r="r" t="t"/>
            <a:pathLst>
              <a:path extrusionOk="0" h="67751" w="29589">
                <a:moveTo>
                  <a:pt x="0" y="67751"/>
                </a:moveTo>
                <a:cubicBezTo>
                  <a:pt x="24643" y="67751"/>
                  <a:pt x="29589" y="24643"/>
                  <a:pt x="29589" y="0"/>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262dec155f9_0_121"/>
          <p:cNvSpPr/>
          <p:nvPr/>
        </p:nvSpPr>
        <p:spPr>
          <a:xfrm>
            <a:off x="-101400" y="6384343"/>
            <a:ext cx="1539328" cy="575052"/>
          </a:xfrm>
          <a:custGeom>
            <a:rect b="b" l="l" r="r" t="t"/>
            <a:pathLst>
              <a:path extrusionOk="0" h="17252" w="46181">
                <a:moveTo>
                  <a:pt x="0" y="8679"/>
                </a:moveTo>
                <a:cubicBezTo>
                  <a:pt x="4878" y="6240"/>
                  <a:pt x="8859" y="1881"/>
                  <a:pt x="14103" y="383"/>
                </a:cubicBezTo>
                <a:cubicBezTo>
                  <a:pt x="20214" y="-1363"/>
                  <a:pt x="26560" y="3590"/>
                  <a:pt x="32078" y="6744"/>
                </a:cubicBezTo>
                <a:cubicBezTo>
                  <a:pt x="37168" y="9653"/>
                  <a:pt x="46181" y="11390"/>
                  <a:pt x="46181" y="17252"/>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262dec155f9_0_121"/>
          <p:cNvSpPr/>
          <p:nvPr/>
        </p:nvSpPr>
        <p:spPr>
          <a:xfrm>
            <a:off x="820367" y="6452154"/>
            <a:ext cx="1437931" cy="544086"/>
          </a:xfrm>
          <a:custGeom>
            <a:rect b="b" l="l" r="r" t="t"/>
            <a:pathLst>
              <a:path extrusionOk="0" h="16323" w="43139">
                <a:moveTo>
                  <a:pt x="0" y="16323"/>
                </a:moveTo>
                <a:cubicBezTo>
                  <a:pt x="6381" y="7391"/>
                  <a:pt x="17933" y="-1524"/>
                  <a:pt x="28760" y="284"/>
                </a:cubicBezTo>
                <a:cubicBezTo>
                  <a:pt x="35446" y="1400"/>
                  <a:pt x="39380" y="9023"/>
                  <a:pt x="43139" y="14664"/>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262dec155f9_0_121"/>
          <p:cNvSpPr/>
          <p:nvPr>
            <p:ph idx="2" type="pic"/>
          </p:nvPr>
        </p:nvSpPr>
        <p:spPr>
          <a:xfrm flipH="1">
            <a:off x="951066" y="719333"/>
            <a:ext cx="4020300" cy="5419200"/>
          </a:xfrm>
          <a:prstGeom prst="rect">
            <a:avLst/>
          </a:prstGeom>
          <a:noFill/>
          <a:ln>
            <a:noFill/>
          </a:ln>
        </p:spPr>
      </p:sp>
      <p:sp>
        <p:nvSpPr>
          <p:cNvPr id="256" name="Google Shape;256;g262dec155f9_0_121"/>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g262dec155f9_0_0"/>
          <p:cNvSpPr txBox="1"/>
          <p:nvPr>
            <p:ph type="title"/>
          </p:nvPr>
        </p:nvSpPr>
        <p:spPr>
          <a:xfrm>
            <a:off x="950967" y="719333"/>
            <a:ext cx="102900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4300"/>
              <a:buFont typeface="Goldman"/>
              <a:buNone/>
              <a:defRPr b="0" i="0" sz="4300" u="none" cap="none" strike="noStrike">
                <a:solidFill>
                  <a:schemeClr val="dk1"/>
                </a:solidFill>
                <a:latin typeface="Goldman"/>
                <a:ea typeface="Goldman"/>
                <a:cs typeface="Goldman"/>
                <a:sym typeface="Goldman"/>
              </a:defRPr>
            </a:lvl1pPr>
            <a:lvl2pPr lvl="1" marR="0" rtl="0" algn="l">
              <a:lnSpc>
                <a:spcPct val="100000"/>
              </a:lnSpc>
              <a:spcBef>
                <a:spcPts val="0"/>
              </a:spcBef>
              <a:spcAft>
                <a:spcPts val="0"/>
              </a:spcAft>
              <a:buClr>
                <a:schemeClr val="dk1"/>
              </a:buClr>
              <a:buSzPts val="4300"/>
              <a:buFont typeface="Alexandria"/>
              <a:buNone/>
              <a:defRPr b="0" i="0" sz="4300" u="none" cap="none" strike="noStrike">
                <a:solidFill>
                  <a:schemeClr val="dk1"/>
                </a:solidFill>
                <a:latin typeface="Alexandria"/>
                <a:ea typeface="Alexandria"/>
                <a:cs typeface="Alexandria"/>
                <a:sym typeface="Alexandria"/>
              </a:defRPr>
            </a:lvl2pPr>
            <a:lvl3pPr lvl="2" marR="0" rtl="0" algn="l">
              <a:lnSpc>
                <a:spcPct val="100000"/>
              </a:lnSpc>
              <a:spcBef>
                <a:spcPts val="0"/>
              </a:spcBef>
              <a:spcAft>
                <a:spcPts val="0"/>
              </a:spcAft>
              <a:buClr>
                <a:schemeClr val="dk1"/>
              </a:buClr>
              <a:buSzPts val="4300"/>
              <a:buFont typeface="Alexandria"/>
              <a:buNone/>
              <a:defRPr b="0" i="0" sz="4300" u="none" cap="none" strike="noStrike">
                <a:solidFill>
                  <a:schemeClr val="dk1"/>
                </a:solidFill>
                <a:latin typeface="Alexandria"/>
                <a:ea typeface="Alexandria"/>
                <a:cs typeface="Alexandria"/>
                <a:sym typeface="Alexandria"/>
              </a:defRPr>
            </a:lvl3pPr>
            <a:lvl4pPr lvl="3" marR="0" rtl="0" algn="l">
              <a:lnSpc>
                <a:spcPct val="100000"/>
              </a:lnSpc>
              <a:spcBef>
                <a:spcPts val="0"/>
              </a:spcBef>
              <a:spcAft>
                <a:spcPts val="0"/>
              </a:spcAft>
              <a:buClr>
                <a:schemeClr val="dk1"/>
              </a:buClr>
              <a:buSzPts val="4300"/>
              <a:buFont typeface="Alexandria"/>
              <a:buNone/>
              <a:defRPr b="0" i="0" sz="4300" u="none" cap="none" strike="noStrike">
                <a:solidFill>
                  <a:schemeClr val="dk1"/>
                </a:solidFill>
                <a:latin typeface="Alexandria"/>
                <a:ea typeface="Alexandria"/>
                <a:cs typeface="Alexandria"/>
                <a:sym typeface="Alexandria"/>
              </a:defRPr>
            </a:lvl4pPr>
            <a:lvl5pPr lvl="4" marR="0" rtl="0" algn="l">
              <a:lnSpc>
                <a:spcPct val="100000"/>
              </a:lnSpc>
              <a:spcBef>
                <a:spcPts val="0"/>
              </a:spcBef>
              <a:spcAft>
                <a:spcPts val="0"/>
              </a:spcAft>
              <a:buClr>
                <a:schemeClr val="dk1"/>
              </a:buClr>
              <a:buSzPts val="4300"/>
              <a:buFont typeface="Alexandria"/>
              <a:buNone/>
              <a:defRPr b="0" i="0" sz="4300" u="none" cap="none" strike="noStrike">
                <a:solidFill>
                  <a:schemeClr val="dk1"/>
                </a:solidFill>
                <a:latin typeface="Alexandria"/>
                <a:ea typeface="Alexandria"/>
                <a:cs typeface="Alexandria"/>
                <a:sym typeface="Alexandria"/>
              </a:defRPr>
            </a:lvl5pPr>
            <a:lvl6pPr lvl="5" marR="0" rtl="0" algn="l">
              <a:lnSpc>
                <a:spcPct val="100000"/>
              </a:lnSpc>
              <a:spcBef>
                <a:spcPts val="0"/>
              </a:spcBef>
              <a:spcAft>
                <a:spcPts val="0"/>
              </a:spcAft>
              <a:buClr>
                <a:schemeClr val="dk1"/>
              </a:buClr>
              <a:buSzPts val="4300"/>
              <a:buFont typeface="Alexandria"/>
              <a:buNone/>
              <a:defRPr b="0" i="0" sz="4300" u="none" cap="none" strike="noStrike">
                <a:solidFill>
                  <a:schemeClr val="dk1"/>
                </a:solidFill>
                <a:latin typeface="Alexandria"/>
                <a:ea typeface="Alexandria"/>
                <a:cs typeface="Alexandria"/>
                <a:sym typeface="Alexandria"/>
              </a:defRPr>
            </a:lvl6pPr>
            <a:lvl7pPr lvl="6" marR="0" rtl="0" algn="l">
              <a:lnSpc>
                <a:spcPct val="100000"/>
              </a:lnSpc>
              <a:spcBef>
                <a:spcPts val="0"/>
              </a:spcBef>
              <a:spcAft>
                <a:spcPts val="0"/>
              </a:spcAft>
              <a:buClr>
                <a:schemeClr val="dk1"/>
              </a:buClr>
              <a:buSzPts val="4300"/>
              <a:buFont typeface="Alexandria"/>
              <a:buNone/>
              <a:defRPr b="0" i="0" sz="4300" u="none" cap="none" strike="noStrike">
                <a:solidFill>
                  <a:schemeClr val="dk1"/>
                </a:solidFill>
                <a:latin typeface="Alexandria"/>
                <a:ea typeface="Alexandria"/>
                <a:cs typeface="Alexandria"/>
                <a:sym typeface="Alexandria"/>
              </a:defRPr>
            </a:lvl7pPr>
            <a:lvl8pPr lvl="7" marR="0" rtl="0" algn="l">
              <a:lnSpc>
                <a:spcPct val="100000"/>
              </a:lnSpc>
              <a:spcBef>
                <a:spcPts val="0"/>
              </a:spcBef>
              <a:spcAft>
                <a:spcPts val="0"/>
              </a:spcAft>
              <a:buClr>
                <a:schemeClr val="dk1"/>
              </a:buClr>
              <a:buSzPts val="4300"/>
              <a:buFont typeface="Alexandria"/>
              <a:buNone/>
              <a:defRPr b="0" i="0" sz="4300" u="none" cap="none" strike="noStrike">
                <a:solidFill>
                  <a:schemeClr val="dk1"/>
                </a:solidFill>
                <a:latin typeface="Alexandria"/>
                <a:ea typeface="Alexandria"/>
                <a:cs typeface="Alexandria"/>
                <a:sym typeface="Alexandria"/>
              </a:defRPr>
            </a:lvl8pPr>
            <a:lvl9pPr lvl="8" marR="0" rtl="0" algn="l">
              <a:lnSpc>
                <a:spcPct val="100000"/>
              </a:lnSpc>
              <a:spcBef>
                <a:spcPts val="0"/>
              </a:spcBef>
              <a:spcAft>
                <a:spcPts val="0"/>
              </a:spcAft>
              <a:buClr>
                <a:schemeClr val="dk1"/>
              </a:buClr>
              <a:buSzPts val="4300"/>
              <a:buFont typeface="Alexandria"/>
              <a:buNone/>
              <a:defRPr b="0" i="0" sz="4300" u="none" cap="none" strike="noStrike">
                <a:solidFill>
                  <a:schemeClr val="dk1"/>
                </a:solidFill>
                <a:latin typeface="Alexandria"/>
                <a:ea typeface="Alexandria"/>
                <a:cs typeface="Alexandria"/>
                <a:sym typeface="Alexandria"/>
              </a:defRPr>
            </a:lvl9pPr>
          </a:lstStyle>
          <a:p/>
        </p:txBody>
      </p:sp>
      <p:sp>
        <p:nvSpPr>
          <p:cNvPr id="7" name="Google Shape;7;g262dec155f9_0_0"/>
          <p:cNvSpPr txBox="1"/>
          <p:nvPr>
            <p:ph idx="1" type="body"/>
          </p:nvPr>
        </p:nvSpPr>
        <p:spPr>
          <a:xfrm>
            <a:off x="950967" y="1536633"/>
            <a:ext cx="10290000" cy="4555200"/>
          </a:xfrm>
          <a:prstGeom prst="rect">
            <a:avLst/>
          </a:prstGeom>
          <a:noFill/>
          <a:ln>
            <a:noFill/>
          </a:ln>
        </p:spPr>
        <p:txBody>
          <a:bodyPr anchorCtr="0" anchor="t" bIns="121900" lIns="121900" spcFirstLastPara="1" rIns="121900" wrap="square" tIns="121900">
            <a:noAutofit/>
          </a:bodyPr>
          <a:lstStyle>
            <a:lvl1pPr indent="-330200" lvl="0" marL="457200" marR="0" rtl="0" algn="l">
              <a:lnSpc>
                <a:spcPct val="100000"/>
              </a:lnSpc>
              <a:spcBef>
                <a:spcPts val="0"/>
              </a:spcBef>
              <a:spcAft>
                <a:spcPts val="0"/>
              </a:spcAft>
              <a:buClr>
                <a:schemeClr val="lt1"/>
              </a:buClr>
              <a:buSzPts val="1600"/>
              <a:buFont typeface="Mulish"/>
              <a:buChar char="◇"/>
              <a:defRPr b="0" i="0" sz="1600" u="none" cap="none" strike="noStrike">
                <a:solidFill>
                  <a:schemeClr val="dk1"/>
                </a:solidFill>
                <a:latin typeface="Mulish"/>
                <a:ea typeface="Mulish"/>
                <a:cs typeface="Mulish"/>
                <a:sym typeface="Mulish"/>
              </a:defRPr>
            </a:lvl1pPr>
            <a:lvl2pPr indent="-330200" lvl="1" marL="914400" marR="0" rtl="0" algn="l">
              <a:lnSpc>
                <a:spcPct val="100000"/>
              </a:lnSpc>
              <a:spcBef>
                <a:spcPts val="0"/>
              </a:spcBef>
              <a:spcAft>
                <a:spcPts val="0"/>
              </a:spcAft>
              <a:buClr>
                <a:schemeClr val="dk1"/>
              </a:buClr>
              <a:buSzPts val="1600"/>
              <a:buFont typeface="Mulish"/>
              <a:buChar char="○"/>
              <a:defRPr b="0" i="0" sz="1600" u="none" cap="none" strike="noStrike">
                <a:solidFill>
                  <a:schemeClr val="dk1"/>
                </a:solidFill>
                <a:latin typeface="Mulish"/>
                <a:ea typeface="Mulish"/>
                <a:cs typeface="Mulish"/>
                <a:sym typeface="Mulish"/>
              </a:defRPr>
            </a:lvl2pPr>
            <a:lvl3pPr indent="-330200" lvl="2" marL="1371600" marR="0" rtl="0" algn="l">
              <a:lnSpc>
                <a:spcPct val="100000"/>
              </a:lnSpc>
              <a:spcBef>
                <a:spcPts val="0"/>
              </a:spcBef>
              <a:spcAft>
                <a:spcPts val="0"/>
              </a:spcAft>
              <a:buClr>
                <a:schemeClr val="dk1"/>
              </a:buClr>
              <a:buSzPts val="1600"/>
              <a:buFont typeface="Mulish"/>
              <a:buChar char="■"/>
              <a:defRPr b="0" i="0" sz="1600" u="none" cap="none" strike="noStrike">
                <a:solidFill>
                  <a:schemeClr val="dk1"/>
                </a:solidFill>
                <a:latin typeface="Mulish"/>
                <a:ea typeface="Mulish"/>
                <a:cs typeface="Mulish"/>
                <a:sym typeface="Mulish"/>
              </a:defRPr>
            </a:lvl3pPr>
            <a:lvl4pPr indent="-330200" lvl="3" marL="1828800" marR="0" rtl="0" algn="l">
              <a:lnSpc>
                <a:spcPct val="100000"/>
              </a:lnSpc>
              <a:spcBef>
                <a:spcPts val="0"/>
              </a:spcBef>
              <a:spcAft>
                <a:spcPts val="0"/>
              </a:spcAft>
              <a:buClr>
                <a:schemeClr val="dk1"/>
              </a:buClr>
              <a:buSzPts val="1600"/>
              <a:buFont typeface="Mulish"/>
              <a:buChar char="●"/>
              <a:defRPr b="0" i="0" sz="1600" u="none" cap="none" strike="noStrike">
                <a:solidFill>
                  <a:schemeClr val="dk1"/>
                </a:solidFill>
                <a:latin typeface="Mulish"/>
                <a:ea typeface="Mulish"/>
                <a:cs typeface="Mulish"/>
                <a:sym typeface="Mulish"/>
              </a:defRPr>
            </a:lvl4pPr>
            <a:lvl5pPr indent="-330200" lvl="4" marL="2286000" marR="0" rtl="0" algn="l">
              <a:lnSpc>
                <a:spcPct val="100000"/>
              </a:lnSpc>
              <a:spcBef>
                <a:spcPts val="0"/>
              </a:spcBef>
              <a:spcAft>
                <a:spcPts val="0"/>
              </a:spcAft>
              <a:buClr>
                <a:schemeClr val="dk1"/>
              </a:buClr>
              <a:buSzPts val="1600"/>
              <a:buFont typeface="Mulish"/>
              <a:buChar char="○"/>
              <a:defRPr b="0" i="0" sz="1600" u="none" cap="none" strike="noStrike">
                <a:solidFill>
                  <a:schemeClr val="dk1"/>
                </a:solidFill>
                <a:latin typeface="Mulish"/>
                <a:ea typeface="Mulish"/>
                <a:cs typeface="Mulish"/>
                <a:sym typeface="Mulish"/>
              </a:defRPr>
            </a:lvl5pPr>
            <a:lvl6pPr indent="-330200" lvl="5" marL="2743200" marR="0" rtl="0" algn="l">
              <a:lnSpc>
                <a:spcPct val="100000"/>
              </a:lnSpc>
              <a:spcBef>
                <a:spcPts val="0"/>
              </a:spcBef>
              <a:spcAft>
                <a:spcPts val="0"/>
              </a:spcAft>
              <a:buClr>
                <a:schemeClr val="dk1"/>
              </a:buClr>
              <a:buSzPts val="1600"/>
              <a:buFont typeface="Mulish"/>
              <a:buChar char="■"/>
              <a:defRPr b="0" i="0" sz="1600" u="none" cap="none" strike="noStrike">
                <a:solidFill>
                  <a:schemeClr val="dk1"/>
                </a:solidFill>
                <a:latin typeface="Mulish"/>
                <a:ea typeface="Mulish"/>
                <a:cs typeface="Mulish"/>
                <a:sym typeface="Mulish"/>
              </a:defRPr>
            </a:lvl6pPr>
            <a:lvl7pPr indent="-330200" lvl="6" marL="3200400" marR="0" rtl="0" algn="l">
              <a:lnSpc>
                <a:spcPct val="100000"/>
              </a:lnSpc>
              <a:spcBef>
                <a:spcPts val="0"/>
              </a:spcBef>
              <a:spcAft>
                <a:spcPts val="0"/>
              </a:spcAft>
              <a:buClr>
                <a:schemeClr val="dk1"/>
              </a:buClr>
              <a:buSzPts val="1600"/>
              <a:buFont typeface="Mulish"/>
              <a:buChar char="●"/>
              <a:defRPr b="0" i="0" sz="1600" u="none" cap="none" strike="noStrike">
                <a:solidFill>
                  <a:schemeClr val="dk1"/>
                </a:solidFill>
                <a:latin typeface="Mulish"/>
                <a:ea typeface="Mulish"/>
                <a:cs typeface="Mulish"/>
                <a:sym typeface="Mulish"/>
              </a:defRPr>
            </a:lvl7pPr>
            <a:lvl8pPr indent="-330200" lvl="7" marL="3657600" marR="0" rtl="0" algn="l">
              <a:lnSpc>
                <a:spcPct val="100000"/>
              </a:lnSpc>
              <a:spcBef>
                <a:spcPts val="0"/>
              </a:spcBef>
              <a:spcAft>
                <a:spcPts val="0"/>
              </a:spcAft>
              <a:buClr>
                <a:schemeClr val="dk1"/>
              </a:buClr>
              <a:buSzPts val="1600"/>
              <a:buFont typeface="Mulish"/>
              <a:buChar char="○"/>
              <a:defRPr b="0" i="0" sz="1600" u="none" cap="none" strike="noStrike">
                <a:solidFill>
                  <a:schemeClr val="dk1"/>
                </a:solidFill>
                <a:latin typeface="Mulish"/>
                <a:ea typeface="Mulish"/>
                <a:cs typeface="Mulish"/>
                <a:sym typeface="Mulish"/>
              </a:defRPr>
            </a:lvl8pPr>
            <a:lvl9pPr indent="-330200" lvl="8" marL="4114800" marR="0" rtl="0" algn="l">
              <a:lnSpc>
                <a:spcPct val="100000"/>
              </a:lnSpc>
              <a:spcBef>
                <a:spcPts val="0"/>
              </a:spcBef>
              <a:spcAft>
                <a:spcPts val="0"/>
              </a:spcAft>
              <a:buClr>
                <a:schemeClr val="dk1"/>
              </a:buClr>
              <a:buSzPts val="1600"/>
              <a:buFont typeface="Mulish"/>
              <a:buChar char="■"/>
              <a:defRPr b="0" i="0" sz="1600" u="none" cap="none" strike="noStrike">
                <a:solidFill>
                  <a:schemeClr val="dk1"/>
                </a:solidFill>
                <a:latin typeface="Mulish"/>
                <a:ea typeface="Mulish"/>
                <a:cs typeface="Mulish"/>
                <a:sym typeface="Mulish"/>
              </a:defRPr>
            </a:lvl9pPr>
          </a:lstStyle>
          <a:p/>
        </p:txBody>
      </p:sp>
      <p:sp>
        <p:nvSpPr>
          <p:cNvPr id="8" name="Google Shape;8;g262dec155f9_0_0"/>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Mulish"/>
                <a:ea typeface="Mulish"/>
                <a:cs typeface="Mulish"/>
                <a:sym typeface="Mulish"/>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22.png"/><Relationship Id="rId5"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 Id="rId3" Type="http://schemas.openxmlformats.org/officeDocument/2006/relationships/hyperlink" Target="http://drive.google.com/file/d/1C6Hj3Sj-HnkbWo2Ss-m5TfrBeZNuV3bR/view" TargetMode="Externa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8.png"/><Relationship Id="rId8"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spectrumlocalnews.com/tx/south-texas-el-paso/news/2023/12/11/report--chinese-hackers-targeted-texas-power-grid--hawaii-water-utility--other-critical-infrastructure-" TargetMode="External"/><Relationship Id="rId4" Type="http://schemas.openxmlformats.org/officeDocument/2006/relationships/hyperlink" Target="https://www.politico.com/news/2023/09/10/power-grid-attacks-00114563" TargetMode="External"/><Relationship Id="rId9" Type="http://schemas.openxmlformats.org/officeDocument/2006/relationships/hyperlink" Target="https://static.vecteezy.com/system/resources/previews/005/089/757/original/webpage-icon-style-vector.jpg" TargetMode="External"/><Relationship Id="rId5" Type="http://schemas.openxmlformats.org/officeDocument/2006/relationships/hyperlink" Target="https://www.reuters.com/technology/cybersecurity/us-electric-grid-growing-more-vulnerable-cyberattacks-regulator-says-2024-04-04/" TargetMode="External"/><Relationship Id="rId6" Type="http://schemas.openxmlformats.org/officeDocument/2006/relationships/hyperlink" Target="https://www.wftv.com/news/local/increase-cyberattacks-our-power-grid-seen-nationwide-including-orange-county/J4AP76IZLZBKHADGYXXOMEIMWM/" TargetMode="External"/><Relationship Id="rId7" Type="http://schemas.openxmlformats.org/officeDocument/2006/relationships/hyperlink" Target="https://clipart-library.com/img/1851344.png" TargetMode="External"/><Relationship Id="rId8" Type="http://schemas.openxmlformats.org/officeDocument/2006/relationships/hyperlink" Target="https://www.pinclipart.com/picdir/big/14-147675_hat-clipart-builder-construction-worker-helmet-clipart-png.png" TargetMode="External"/><Relationship Id="rId11" Type="http://schemas.openxmlformats.org/officeDocument/2006/relationships/hyperlink" Target="https://afdc.energy.gov/evi-x-toolbox#/evi-pro-ports" TargetMode="External"/><Relationship Id="rId10" Type="http://schemas.openxmlformats.org/officeDocument/2006/relationships/hyperlink" Target="https://www.flaticon.com/free-icons/attack"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25.png"/><Relationship Id="rId8"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12.jpg"/><Relationship Id="rId6"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7.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15.jpg"/><Relationship Id="rId5" Type="http://schemas.openxmlformats.org/officeDocument/2006/relationships/image" Target="../media/image10.png"/><Relationship Id="rId6" Type="http://schemas.openxmlformats.org/officeDocument/2006/relationships/image" Target="../media/image16.png"/><Relationship Id="rId7"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E9E9E">
            <a:alpha val="0"/>
          </a:srgbClr>
        </a:solidFill>
      </p:bgPr>
    </p:bg>
    <p:spTree>
      <p:nvGrpSpPr>
        <p:cNvPr id="576" name="Shape 576"/>
        <p:cNvGrpSpPr/>
        <p:nvPr/>
      </p:nvGrpSpPr>
      <p:grpSpPr>
        <a:xfrm>
          <a:off x="0" y="0"/>
          <a:ext cx="0" cy="0"/>
          <a:chOff x="0" y="0"/>
          <a:chExt cx="0" cy="0"/>
        </a:xfrm>
      </p:grpSpPr>
      <p:sp>
        <p:nvSpPr>
          <p:cNvPr id="577" name="Google Shape;577;p1"/>
          <p:cNvSpPr txBox="1"/>
          <p:nvPr>
            <p:ph type="title"/>
          </p:nvPr>
        </p:nvSpPr>
        <p:spPr>
          <a:xfrm>
            <a:off x="2847400" y="2051645"/>
            <a:ext cx="6497100" cy="12039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75000"/>
              <a:buFont typeface="Calibri"/>
              <a:buNone/>
            </a:pPr>
            <a:r>
              <a:rPr lang="en-US"/>
              <a:t>CyHELICS</a:t>
            </a:r>
            <a:endParaRPr/>
          </a:p>
          <a:p>
            <a:pPr indent="0" lvl="0" marL="0" rtl="0" algn="ctr">
              <a:lnSpc>
                <a:spcPct val="90000"/>
              </a:lnSpc>
              <a:spcBef>
                <a:spcPts val="0"/>
              </a:spcBef>
              <a:spcAft>
                <a:spcPts val="0"/>
              </a:spcAft>
              <a:buClr>
                <a:schemeClr val="dk1"/>
              </a:buClr>
              <a:buSzPct val="300000"/>
              <a:buFont typeface="Calibri"/>
              <a:buNone/>
            </a:pPr>
            <a:r>
              <a:rPr lang="en-US" sz="2000"/>
              <a:t>Simulating Large-scale Power Grids and Cyberattacks using HELICS</a:t>
            </a:r>
            <a:endParaRPr sz="2000"/>
          </a:p>
        </p:txBody>
      </p:sp>
      <p:sp>
        <p:nvSpPr>
          <p:cNvPr id="578" name="Google Shape;578;p1"/>
          <p:cNvSpPr txBox="1"/>
          <p:nvPr>
            <p:ph idx="4294967295" type="subTitle"/>
          </p:nvPr>
        </p:nvSpPr>
        <p:spPr>
          <a:xfrm>
            <a:off x="1524000" y="3414125"/>
            <a:ext cx="9144000" cy="29190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600"/>
              <a:buFont typeface="Mulish"/>
              <a:buNone/>
            </a:pPr>
            <a:r>
              <a:rPr b="1" lang="en-US" sz="1800"/>
              <a:t>Senior Design </a:t>
            </a:r>
            <a:r>
              <a:rPr b="1" i="0" lang="en-US" sz="1800" u="none" cap="none" strike="noStrike">
                <a:solidFill>
                  <a:schemeClr val="dk1"/>
                </a:solidFill>
              </a:rPr>
              <a:t>Team 28</a:t>
            </a:r>
            <a:endParaRPr b="1" i="0" sz="1800" u="none" cap="none" strike="noStrike">
              <a:solidFill>
                <a:schemeClr val="dk1"/>
              </a:solidFill>
            </a:endParaRPr>
          </a:p>
          <a:p>
            <a:pPr indent="0" lvl="0" marL="0" marR="0" rtl="0" algn="ctr">
              <a:lnSpc>
                <a:spcPct val="90000"/>
              </a:lnSpc>
              <a:spcBef>
                <a:spcPts val="0"/>
              </a:spcBef>
              <a:spcAft>
                <a:spcPts val="0"/>
              </a:spcAft>
              <a:buClr>
                <a:schemeClr val="lt1"/>
              </a:buClr>
              <a:buSzPts val="1600"/>
              <a:buFont typeface="Mulish"/>
              <a:buNone/>
            </a:pPr>
            <a:r>
              <a:t/>
            </a:r>
            <a:endParaRPr b="0" i="0" sz="1800" u="none" cap="none" strike="noStrike">
              <a:solidFill>
                <a:schemeClr val="dk1"/>
              </a:solidFill>
              <a:latin typeface="Mulish"/>
              <a:ea typeface="Mulish"/>
              <a:cs typeface="Mulish"/>
              <a:sym typeface="Mulish"/>
            </a:endParaRPr>
          </a:p>
          <a:p>
            <a:pPr indent="0" lvl="0" marL="0" marR="0" rtl="0" algn="ctr">
              <a:lnSpc>
                <a:spcPct val="90000"/>
              </a:lnSpc>
              <a:spcBef>
                <a:spcPts val="0"/>
              </a:spcBef>
              <a:spcAft>
                <a:spcPts val="0"/>
              </a:spcAft>
              <a:buClr>
                <a:schemeClr val="lt1"/>
              </a:buClr>
              <a:buSzPts val="1600"/>
              <a:buFont typeface="Mulish"/>
              <a:buNone/>
            </a:pPr>
            <a:r>
              <a:rPr b="1" i="0" lang="en-US" sz="1800" u="none" cap="none" strike="noStrike">
                <a:solidFill>
                  <a:schemeClr val="dk1"/>
                </a:solidFill>
              </a:rPr>
              <a:t>Tyler Atkinson:</a:t>
            </a:r>
            <a:r>
              <a:rPr b="0" i="0" lang="en-US" sz="1800" u="none" cap="none" strike="noStrike">
                <a:solidFill>
                  <a:schemeClr val="dk1"/>
                </a:solidFill>
                <a:latin typeface="Mulish"/>
                <a:ea typeface="Mulish"/>
                <a:cs typeface="Mulish"/>
                <a:sym typeface="Mulish"/>
              </a:rPr>
              <a:t> Attack Design</a:t>
            </a:r>
            <a:endParaRPr b="0" i="0" sz="1800" u="none" cap="none" strike="noStrike">
              <a:solidFill>
                <a:schemeClr val="dk1"/>
              </a:solidFill>
              <a:latin typeface="Mulish"/>
              <a:ea typeface="Mulish"/>
              <a:cs typeface="Mulish"/>
              <a:sym typeface="Mulish"/>
            </a:endParaRPr>
          </a:p>
          <a:p>
            <a:pPr indent="457200" lvl="0" marL="0" marR="0" rtl="0" algn="ctr">
              <a:lnSpc>
                <a:spcPct val="90000"/>
              </a:lnSpc>
              <a:spcBef>
                <a:spcPts val="0"/>
              </a:spcBef>
              <a:spcAft>
                <a:spcPts val="0"/>
              </a:spcAft>
              <a:buClr>
                <a:schemeClr val="lt1"/>
              </a:buClr>
              <a:buSzPts val="1600"/>
              <a:buFont typeface="Mulish"/>
              <a:buNone/>
            </a:pPr>
            <a:r>
              <a:rPr b="1" i="0" lang="en-US" sz="1800" u="none" cap="none" strike="noStrike">
                <a:solidFill>
                  <a:schemeClr val="dk1"/>
                </a:solidFill>
              </a:rPr>
              <a:t>Zach Hirst:</a:t>
            </a:r>
            <a:r>
              <a:rPr b="0" i="0" lang="en-US" sz="1800" u="none" cap="none" strike="noStrike">
                <a:solidFill>
                  <a:schemeClr val="dk1"/>
                </a:solidFill>
                <a:latin typeface="Mulish"/>
                <a:ea typeface="Mulish"/>
                <a:cs typeface="Mulish"/>
                <a:sym typeface="Mulish"/>
              </a:rPr>
              <a:t> Attack/Frontend Support</a:t>
            </a:r>
            <a:endParaRPr b="0" i="0" sz="1800" u="none" cap="none" strike="noStrike">
              <a:solidFill>
                <a:schemeClr val="dk1"/>
              </a:solidFill>
              <a:latin typeface="Mulish"/>
              <a:ea typeface="Mulish"/>
              <a:cs typeface="Mulish"/>
              <a:sym typeface="Mulish"/>
            </a:endParaRPr>
          </a:p>
          <a:p>
            <a:pPr indent="457200" lvl="0" marL="0" marR="0" rtl="0" algn="ctr">
              <a:lnSpc>
                <a:spcPct val="90000"/>
              </a:lnSpc>
              <a:spcBef>
                <a:spcPts val="0"/>
              </a:spcBef>
              <a:spcAft>
                <a:spcPts val="0"/>
              </a:spcAft>
              <a:buClr>
                <a:schemeClr val="lt1"/>
              </a:buClr>
              <a:buSzPts val="1600"/>
              <a:buFont typeface="Mulish"/>
              <a:buNone/>
            </a:pPr>
            <a:r>
              <a:rPr b="1" i="0" lang="en-US" sz="1800" u="none" cap="none" strike="noStrike">
                <a:solidFill>
                  <a:schemeClr val="dk1"/>
                </a:solidFill>
              </a:rPr>
              <a:t>Thomas Keeshan:</a:t>
            </a:r>
            <a:r>
              <a:rPr b="0" i="0" lang="en-US" sz="1800" u="none" cap="none" strike="noStrike">
                <a:solidFill>
                  <a:schemeClr val="dk1"/>
                </a:solidFill>
                <a:latin typeface="Mulish"/>
                <a:ea typeface="Mulish"/>
                <a:cs typeface="Mulish"/>
                <a:sym typeface="Mulish"/>
              </a:rPr>
              <a:t> </a:t>
            </a:r>
            <a:r>
              <a:rPr lang="en-US" sz="1800"/>
              <a:t>Transmission/</a:t>
            </a:r>
            <a:r>
              <a:rPr lang="en-US" sz="1800"/>
              <a:t>Distribution</a:t>
            </a:r>
            <a:r>
              <a:rPr lang="en-US" sz="1800"/>
              <a:t> </a:t>
            </a:r>
            <a:r>
              <a:rPr b="0" i="0" lang="en-US" sz="1800" u="none" cap="none" strike="noStrike">
                <a:solidFill>
                  <a:schemeClr val="dk1"/>
                </a:solidFill>
                <a:latin typeface="Mulish"/>
                <a:ea typeface="Mulish"/>
                <a:cs typeface="Mulish"/>
                <a:sym typeface="Mulish"/>
              </a:rPr>
              <a:t>Grid</a:t>
            </a:r>
            <a:endParaRPr b="0" i="0" sz="1800" u="none" cap="none" strike="noStrike">
              <a:solidFill>
                <a:schemeClr val="dk1"/>
              </a:solidFill>
              <a:latin typeface="Mulish"/>
              <a:ea typeface="Mulish"/>
              <a:cs typeface="Mulish"/>
              <a:sym typeface="Mulish"/>
            </a:endParaRPr>
          </a:p>
          <a:p>
            <a:pPr indent="457200" lvl="0" marL="0" marR="0" rtl="0" algn="ctr">
              <a:lnSpc>
                <a:spcPct val="90000"/>
              </a:lnSpc>
              <a:spcBef>
                <a:spcPts val="0"/>
              </a:spcBef>
              <a:spcAft>
                <a:spcPts val="0"/>
              </a:spcAft>
              <a:buClr>
                <a:schemeClr val="lt1"/>
              </a:buClr>
              <a:buSzPts val="1600"/>
              <a:buFont typeface="Mulish"/>
              <a:buNone/>
            </a:pPr>
            <a:r>
              <a:rPr b="1" i="0" lang="en-US" sz="1800" u="none" cap="none" strike="noStrike">
                <a:solidFill>
                  <a:schemeClr val="dk1"/>
                </a:solidFill>
              </a:rPr>
              <a:t>Matt Nevin:</a:t>
            </a:r>
            <a:r>
              <a:rPr b="0" i="0" lang="en-US" sz="1800" u="none" cap="none" strike="noStrike">
                <a:solidFill>
                  <a:schemeClr val="dk1"/>
                </a:solidFill>
                <a:latin typeface="Mulish"/>
                <a:ea typeface="Mulish"/>
                <a:cs typeface="Mulish"/>
                <a:sym typeface="Mulish"/>
              </a:rPr>
              <a:t> E</a:t>
            </a:r>
            <a:r>
              <a:rPr lang="en-US" sz="1800"/>
              <a:t>V Model/</a:t>
            </a:r>
            <a:r>
              <a:rPr b="0" i="0" lang="en-US" sz="1800" u="none" cap="none" strike="noStrike">
                <a:solidFill>
                  <a:schemeClr val="dk1"/>
                </a:solidFill>
                <a:latin typeface="Mulish"/>
                <a:ea typeface="Mulish"/>
                <a:cs typeface="Mulish"/>
                <a:sym typeface="Mulish"/>
              </a:rPr>
              <a:t>Energy Grid Support</a:t>
            </a:r>
            <a:endParaRPr b="0" i="0" sz="1800" u="none" cap="none" strike="noStrike">
              <a:solidFill>
                <a:schemeClr val="dk1"/>
              </a:solidFill>
              <a:latin typeface="Mulish"/>
              <a:ea typeface="Mulish"/>
              <a:cs typeface="Mulish"/>
              <a:sym typeface="Mulish"/>
            </a:endParaRPr>
          </a:p>
          <a:p>
            <a:pPr indent="457200" lvl="0" marL="0" marR="0" rtl="0" algn="ctr">
              <a:lnSpc>
                <a:spcPct val="90000"/>
              </a:lnSpc>
              <a:spcBef>
                <a:spcPts val="0"/>
              </a:spcBef>
              <a:spcAft>
                <a:spcPts val="0"/>
              </a:spcAft>
              <a:buClr>
                <a:schemeClr val="lt1"/>
              </a:buClr>
              <a:buSzPts val="1600"/>
              <a:buFont typeface="Mulish"/>
              <a:buNone/>
            </a:pPr>
            <a:r>
              <a:rPr b="1" i="0" lang="en-US" sz="1800" u="none" cap="none" strike="noStrike">
                <a:solidFill>
                  <a:schemeClr val="dk1"/>
                </a:solidFill>
              </a:rPr>
              <a:t>Justin Templeton:</a:t>
            </a:r>
            <a:r>
              <a:rPr b="0" i="0" lang="en-US" sz="1800" u="none" cap="none" strike="noStrike">
                <a:solidFill>
                  <a:schemeClr val="dk1"/>
                </a:solidFill>
                <a:latin typeface="Mulish"/>
                <a:ea typeface="Mulish"/>
                <a:cs typeface="Mulish"/>
                <a:sym typeface="Mulish"/>
              </a:rPr>
              <a:t> Frontend</a:t>
            </a:r>
            <a:r>
              <a:rPr lang="en-US" sz="1800"/>
              <a:t>/</a:t>
            </a:r>
            <a:r>
              <a:rPr b="0" i="0" lang="en-US" sz="1800" u="none" cap="none" strike="noStrike">
                <a:solidFill>
                  <a:schemeClr val="dk1"/>
                </a:solidFill>
                <a:latin typeface="Mulish"/>
                <a:ea typeface="Mulish"/>
                <a:cs typeface="Mulish"/>
                <a:sym typeface="Mulish"/>
              </a:rPr>
              <a:t>Docker/Network Design Support</a:t>
            </a:r>
            <a:endParaRPr b="0" i="0" sz="1800" u="none" cap="none" strike="noStrike">
              <a:solidFill>
                <a:schemeClr val="dk1"/>
              </a:solidFill>
              <a:latin typeface="Mulish"/>
              <a:ea typeface="Mulish"/>
              <a:cs typeface="Mulish"/>
              <a:sym typeface="Mulish"/>
            </a:endParaRPr>
          </a:p>
          <a:p>
            <a:pPr indent="457200" lvl="0" marL="0" marR="0" rtl="0" algn="ctr">
              <a:lnSpc>
                <a:spcPct val="90000"/>
              </a:lnSpc>
              <a:spcBef>
                <a:spcPts val="0"/>
              </a:spcBef>
              <a:spcAft>
                <a:spcPts val="0"/>
              </a:spcAft>
              <a:buClr>
                <a:schemeClr val="lt1"/>
              </a:buClr>
              <a:buSzPts val="1600"/>
              <a:buFont typeface="Mulish"/>
              <a:buNone/>
            </a:pPr>
            <a:r>
              <a:rPr b="1" i="0" lang="en-US" sz="1800" u="none" cap="none" strike="noStrike">
                <a:solidFill>
                  <a:schemeClr val="dk1"/>
                </a:solidFill>
              </a:rPr>
              <a:t>Kaya Zdan:</a:t>
            </a:r>
            <a:r>
              <a:rPr b="0" i="0" lang="en-US" sz="1800" u="none" cap="none" strike="noStrike">
                <a:solidFill>
                  <a:schemeClr val="dk1"/>
                </a:solidFill>
                <a:latin typeface="Mulish"/>
                <a:ea typeface="Mulish"/>
                <a:cs typeface="Mulish"/>
                <a:sym typeface="Mulish"/>
              </a:rPr>
              <a:t> </a:t>
            </a:r>
            <a:r>
              <a:rPr lang="en-US" sz="1800"/>
              <a:t>Helics Creation/Energy Grid Support</a:t>
            </a:r>
            <a:endParaRPr b="0" i="0" sz="1800" u="none" cap="none" strike="noStrike">
              <a:solidFill>
                <a:schemeClr val="dk1"/>
              </a:solidFill>
              <a:latin typeface="Mulish"/>
              <a:ea typeface="Mulish"/>
              <a:cs typeface="Mulish"/>
              <a:sym typeface="Mulish"/>
            </a:endParaRPr>
          </a:p>
          <a:p>
            <a:pPr indent="0" lvl="0" marL="0" marR="0" rtl="0" algn="ctr">
              <a:lnSpc>
                <a:spcPct val="90000"/>
              </a:lnSpc>
              <a:spcBef>
                <a:spcPts val="1000"/>
              </a:spcBef>
              <a:spcAft>
                <a:spcPts val="0"/>
              </a:spcAft>
              <a:buClr>
                <a:schemeClr val="lt1"/>
              </a:buClr>
              <a:buSzPts val="1600"/>
              <a:buFont typeface="Mulish"/>
              <a:buNone/>
            </a:pPr>
            <a:r>
              <a:rPr b="1" i="0" lang="en-US" sz="1800" u="none" cap="none" strike="noStrike">
                <a:solidFill>
                  <a:schemeClr val="dk1"/>
                </a:solidFill>
              </a:rPr>
              <a:t>Client and Advisor:</a:t>
            </a:r>
            <a:r>
              <a:rPr b="0" i="0" lang="en-US" sz="1800" u="none" cap="none" strike="noStrike">
                <a:solidFill>
                  <a:schemeClr val="dk1"/>
                </a:solidFill>
                <a:latin typeface="Mulish"/>
                <a:ea typeface="Mulish"/>
                <a:cs typeface="Mulish"/>
                <a:sym typeface="Mulish"/>
              </a:rPr>
              <a:t> Dr. Gelli Ravikumar</a:t>
            </a:r>
            <a:endParaRPr b="0" i="0" sz="1800" u="none" cap="none" strike="noStrike">
              <a:solidFill>
                <a:schemeClr val="dk1"/>
              </a:solidFill>
              <a:latin typeface="Mulish"/>
              <a:ea typeface="Mulish"/>
              <a:cs typeface="Mulish"/>
              <a:sym typeface="Mulish"/>
            </a:endParaRPr>
          </a:p>
          <a:p>
            <a:pPr indent="0" lvl="0" marL="0" marR="0" rtl="0" algn="l">
              <a:lnSpc>
                <a:spcPct val="90000"/>
              </a:lnSpc>
              <a:spcBef>
                <a:spcPts val="1000"/>
              </a:spcBef>
              <a:spcAft>
                <a:spcPts val="0"/>
              </a:spcAft>
              <a:buClr>
                <a:schemeClr val="dk1"/>
              </a:buClr>
              <a:buSzPts val="2400"/>
              <a:buFont typeface="Mulish"/>
              <a:buNone/>
            </a:pPr>
            <a:r>
              <a:t/>
            </a:r>
            <a:endParaRPr b="0" i="0" sz="1800" u="none" cap="none" strike="noStrike">
              <a:solidFill>
                <a:schemeClr val="dk1"/>
              </a:solidFill>
              <a:latin typeface="Mulish"/>
              <a:ea typeface="Mulish"/>
              <a:cs typeface="Mulish"/>
              <a:sym typeface="Mulish"/>
            </a:endParaRPr>
          </a:p>
        </p:txBody>
      </p:sp>
      <p:sp>
        <p:nvSpPr>
          <p:cNvPr id="579" name="Google Shape;579;p1"/>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E9E9E">
            <a:alpha val="0"/>
          </a:srgbClr>
        </a:solidFill>
      </p:bgPr>
    </p:bg>
    <p:spTree>
      <p:nvGrpSpPr>
        <p:cNvPr id="700" name="Shape 700"/>
        <p:cNvGrpSpPr/>
        <p:nvPr/>
      </p:nvGrpSpPr>
      <p:grpSpPr>
        <a:xfrm>
          <a:off x="0" y="0"/>
          <a:ext cx="0" cy="0"/>
          <a:chOff x="0" y="0"/>
          <a:chExt cx="0" cy="0"/>
        </a:xfrm>
      </p:grpSpPr>
      <p:pic>
        <p:nvPicPr>
          <p:cNvPr id="701" name="Google Shape;701;g26f3beb4d16_1_17"/>
          <p:cNvPicPr preferRelativeResize="0"/>
          <p:nvPr/>
        </p:nvPicPr>
        <p:blipFill>
          <a:blip r:embed="rId3">
            <a:alphaModFix/>
          </a:blip>
          <a:stretch>
            <a:fillRect/>
          </a:stretch>
        </p:blipFill>
        <p:spPr>
          <a:xfrm>
            <a:off x="5923198" y="1764963"/>
            <a:ext cx="5430599" cy="4485775"/>
          </a:xfrm>
          <a:prstGeom prst="rect">
            <a:avLst/>
          </a:prstGeom>
          <a:noFill/>
          <a:ln>
            <a:noFill/>
          </a:ln>
        </p:spPr>
      </p:pic>
      <p:sp>
        <p:nvSpPr>
          <p:cNvPr id="702" name="Google Shape;702;g26f3beb4d16_1_17"/>
          <p:cNvSpPr txBox="1"/>
          <p:nvPr>
            <p:ph idx="4294967295"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EV Model</a:t>
            </a:r>
            <a:endParaRPr/>
          </a:p>
        </p:txBody>
      </p:sp>
      <p:sp>
        <p:nvSpPr>
          <p:cNvPr id="703" name="Google Shape;703;g26f3beb4d16_1_17"/>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704" name="Google Shape;704;g26f3beb4d16_1_17"/>
          <p:cNvSpPr txBox="1"/>
          <p:nvPr>
            <p:ph idx="1" type="subTitle"/>
          </p:nvPr>
        </p:nvSpPr>
        <p:spPr>
          <a:xfrm>
            <a:off x="838208" y="1764975"/>
            <a:ext cx="5726400" cy="2367600"/>
          </a:xfrm>
          <a:prstGeom prst="rect">
            <a:avLst/>
          </a:prstGeom>
        </p:spPr>
        <p:txBody>
          <a:bodyPr anchorCtr="0" anchor="t" bIns="121900" lIns="121900" spcFirstLastPara="1" rIns="121900" wrap="square" tIns="121900">
            <a:noAutofit/>
          </a:bodyPr>
          <a:lstStyle/>
          <a:p>
            <a:pPr indent="-342900" lvl="0" marL="457200" rtl="0" algn="l">
              <a:lnSpc>
                <a:spcPct val="90000"/>
              </a:lnSpc>
              <a:spcBef>
                <a:spcPts val="0"/>
              </a:spcBef>
              <a:spcAft>
                <a:spcPts val="0"/>
              </a:spcAft>
              <a:buSzPts val="1800"/>
              <a:buFont typeface="Mulish"/>
              <a:buChar char="◇"/>
            </a:pPr>
            <a:r>
              <a:rPr lang="en-US" sz="1800"/>
              <a:t>The load profile consists of:</a:t>
            </a:r>
            <a:endParaRPr sz="1800"/>
          </a:p>
          <a:p>
            <a:pPr indent="-342900" lvl="1" marL="914400" rtl="0" algn="l">
              <a:lnSpc>
                <a:spcPct val="90000"/>
              </a:lnSpc>
              <a:spcBef>
                <a:spcPts val="1000"/>
              </a:spcBef>
              <a:spcAft>
                <a:spcPts val="0"/>
              </a:spcAft>
              <a:buClr>
                <a:schemeClr val="dk1"/>
              </a:buClr>
              <a:buSzPts val="1800"/>
              <a:buFont typeface="Mulish"/>
              <a:buChar char="○"/>
            </a:pPr>
            <a:r>
              <a:rPr lang="en-US" sz="1800"/>
              <a:t>500 electric vehicles</a:t>
            </a:r>
            <a:endParaRPr sz="1800"/>
          </a:p>
          <a:p>
            <a:pPr indent="-342900" lvl="1" marL="914400" rtl="0" algn="l">
              <a:lnSpc>
                <a:spcPct val="90000"/>
              </a:lnSpc>
              <a:spcBef>
                <a:spcPts val="1000"/>
              </a:spcBef>
              <a:spcAft>
                <a:spcPts val="0"/>
              </a:spcAft>
              <a:buClr>
                <a:schemeClr val="dk1"/>
              </a:buClr>
              <a:buSzPts val="1800"/>
              <a:buFont typeface="Mulish"/>
              <a:buChar char="○"/>
            </a:pPr>
            <a:r>
              <a:rPr lang="en-US" sz="1800"/>
              <a:t>500 charging stations</a:t>
            </a:r>
            <a:endParaRPr sz="1800"/>
          </a:p>
          <a:p>
            <a:pPr indent="-342900" lvl="1" marL="914400" rtl="0" algn="l">
              <a:lnSpc>
                <a:spcPct val="90000"/>
              </a:lnSpc>
              <a:spcBef>
                <a:spcPts val="1000"/>
              </a:spcBef>
              <a:spcAft>
                <a:spcPts val="0"/>
              </a:spcAft>
              <a:buClr>
                <a:schemeClr val="dk1"/>
              </a:buClr>
              <a:buSzPts val="1800"/>
              <a:buFont typeface="Mulish"/>
              <a:buChar char="○"/>
            </a:pPr>
            <a:r>
              <a:rPr lang="en-US" sz="1800"/>
              <a:t>A singular controller that is connected to the Santa Fe distribution grid</a:t>
            </a:r>
            <a:endParaRPr sz="1800"/>
          </a:p>
          <a:p>
            <a:pPr indent="0" lvl="0" marL="0" rtl="0" algn="l">
              <a:spcBef>
                <a:spcPts val="10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E9E9E">
            <a:alpha val="0"/>
          </a:srgbClr>
        </a:solidFill>
      </p:bgPr>
    </p:bg>
    <p:spTree>
      <p:nvGrpSpPr>
        <p:cNvPr id="708" name="Shape 708"/>
        <p:cNvGrpSpPr/>
        <p:nvPr/>
      </p:nvGrpSpPr>
      <p:grpSpPr>
        <a:xfrm>
          <a:off x="0" y="0"/>
          <a:ext cx="0" cy="0"/>
          <a:chOff x="0" y="0"/>
          <a:chExt cx="0" cy="0"/>
        </a:xfrm>
      </p:grpSpPr>
      <p:sp>
        <p:nvSpPr>
          <p:cNvPr id="709" name="Google Shape;709;g2ce5b822dc5_0_7"/>
          <p:cNvSpPr txBox="1"/>
          <p:nvPr>
            <p:ph type="title"/>
          </p:nvPr>
        </p:nvSpPr>
        <p:spPr>
          <a:xfrm>
            <a:off x="960000" y="719333"/>
            <a:ext cx="10272000" cy="76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Attacks</a:t>
            </a:r>
            <a:endParaRPr/>
          </a:p>
        </p:txBody>
      </p:sp>
      <p:sp>
        <p:nvSpPr>
          <p:cNvPr id="710" name="Google Shape;710;g2ce5b822dc5_0_7"/>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711" name="Google Shape;711;g2ce5b822dc5_0_7"/>
          <p:cNvSpPr txBox="1"/>
          <p:nvPr>
            <p:ph idx="2" type="subTitle"/>
          </p:nvPr>
        </p:nvSpPr>
        <p:spPr>
          <a:xfrm>
            <a:off x="4242800" y="3118388"/>
            <a:ext cx="3890400" cy="2002500"/>
          </a:xfrm>
          <a:prstGeom prst="rect">
            <a:avLst/>
          </a:prstGeom>
        </p:spPr>
        <p:txBody>
          <a:bodyPr anchorCtr="0" anchor="t" bIns="121900" lIns="121900" spcFirstLastPara="1" rIns="121900" wrap="square" tIns="121900">
            <a:noAutofit/>
          </a:bodyPr>
          <a:lstStyle/>
          <a:p>
            <a:pPr indent="-342900" lvl="0" marL="457200" rtl="0" algn="l">
              <a:lnSpc>
                <a:spcPct val="115000"/>
              </a:lnSpc>
              <a:spcBef>
                <a:spcPts val="1200"/>
              </a:spcBef>
              <a:spcAft>
                <a:spcPts val="0"/>
              </a:spcAft>
              <a:buSzPts val="1800"/>
              <a:buChar char="◇"/>
            </a:pPr>
            <a:r>
              <a:rPr lang="en-US"/>
              <a:t>Maliciously causes a slowdown of grid infrastructure</a:t>
            </a:r>
            <a:endParaRPr/>
          </a:p>
          <a:p>
            <a:pPr indent="-330200" lvl="0" marL="457200" rtl="0" algn="l">
              <a:lnSpc>
                <a:spcPct val="115000"/>
              </a:lnSpc>
              <a:spcBef>
                <a:spcPts val="0"/>
              </a:spcBef>
              <a:spcAft>
                <a:spcPts val="0"/>
              </a:spcAft>
              <a:buSzPts val="1600"/>
              <a:buChar char="◇"/>
            </a:pPr>
            <a:r>
              <a:rPr lang="en-US"/>
              <a:t>Severity - Low</a:t>
            </a:r>
            <a:endParaRPr/>
          </a:p>
        </p:txBody>
      </p:sp>
      <p:sp>
        <p:nvSpPr>
          <p:cNvPr id="712" name="Google Shape;712;g2ce5b822dc5_0_7"/>
          <p:cNvSpPr txBox="1"/>
          <p:nvPr>
            <p:ph idx="3" type="subTitle"/>
          </p:nvPr>
        </p:nvSpPr>
        <p:spPr>
          <a:xfrm>
            <a:off x="8484000" y="3124975"/>
            <a:ext cx="3537900" cy="2002500"/>
          </a:xfrm>
          <a:prstGeom prst="rect">
            <a:avLst/>
          </a:prstGeom>
        </p:spPr>
        <p:txBody>
          <a:bodyPr anchorCtr="0" anchor="t" bIns="121900" lIns="121900" spcFirstLastPara="1" rIns="121900" wrap="square" tIns="121900">
            <a:noAutofit/>
          </a:bodyPr>
          <a:lstStyle/>
          <a:p>
            <a:pPr indent="-330200" lvl="0" marL="457200" rtl="0" algn="l">
              <a:lnSpc>
                <a:spcPct val="115000"/>
              </a:lnSpc>
              <a:spcBef>
                <a:spcPts val="1200"/>
              </a:spcBef>
              <a:spcAft>
                <a:spcPts val="0"/>
              </a:spcAft>
              <a:buSzPts val="1600"/>
              <a:buChar char="◇"/>
            </a:pPr>
            <a:r>
              <a:rPr lang="en-US"/>
              <a:t>Maliciously causes a large power imbalance at the generator</a:t>
            </a:r>
            <a:endParaRPr/>
          </a:p>
          <a:p>
            <a:pPr indent="-330200" lvl="0" marL="457200" rtl="0" algn="l">
              <a:lnSpc>
                <a:spcPct val="115000"/>
              </a:lnSpc>
              <a:spcBef>
                <a:spcPts val="0"/>
              </a:spcBef>
              <a:spcAft>
                <a:spcPts val="0"/>
              </a:spcAft>
              <a:buSzPts val="1600"/>
              <a:buChar char="◇"/>
            </a:pPr>
            <a:r>
              <a:rPr lang="en-US"/>
              <a:t>Severity - Moderate</a:t>
            </a:r>
            <a:endParaRPr/>
          </a:p>
        </p:txBody>
      </p:sp>
      <p:sp>
        <p:nvSpPr>
          <p:cNvPr id="713" name="Google Shape;713;g2ce5b822dc5_0_7"/>
          <p:cNvSpPr txBox="1"/>
          <p:nvPr>
            <p:ph idx="4" type="subTitle"/>
          </p:nvPr>
        </p:nvSpPr>
        <p:spPr>
          <a:xfrm>
            <a:off x="664825" y="2685175"/>
            <a:ext cx="2716500" cy="609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US" sz="2600"/>
              <a:t>Data Integrity Attacks</a:t>
            </a:r>
            <a:endParaRPr sz="2600"/>
          </a:p>
        </p:txBody>
      </p:sp>
      <p:sp>
        <p:nvSpPr>
          <p:cNvPr id="714" name="Google Shape;714;g2ce5b822dc5_0_7"/>
          <p:cNvSpPr txBox="1"/>
          <p:nvPr>
            <p:ph idx="5" type="subTitle"/>
          </p:nvPr>
        </p:nvSpPr>
        <p:spPr>
          <a:xfrm>
            <a:off x="4242800" y="2688450"/>
            <a:ext cx="3312000" cy="609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US" sz="2600"/>
              <a:t>Denial-of-Service Attacks</a:t>
            </a:r>
            <a:endParaRPr sz="2600"/>
          </a:p>
        </p:txBody>
      </p:sp>
      <p:sp>
        <p:nvSpPr>
          <p:cNvPr id="715" name="Google Shape;715;g2ce5b822dc5_0_7"/>
          <p:cNvSpPr txBox="1"/>
          <p:nvPr>
            <p:ph idx="6" type="subTitle"/>
          </p:nvPr>
        </p:nvSpPr>
        <p:spPr>
          <a:xfrm>
            <a:off x="8484000" y="2695050"/>
            <a:ext cx="2601300" cy="609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US" sz="2600"/>
              <a:t>Ramp Attacks</a:t>
            </a:r>
            <a:endParaRPr sz="2600"/>
          </a:p>
        </p:txBody>
      </p:sp>
      <p:sp>
        <p:nvSpPr>
          <p:cNvPr id="716" name="Google Shape;716;g2ce5b822dc5_0_7"/>
          <p:cNvSpPr txBox="1"/>
          <p:nvPr>
            <p:ph idx="3" type="subTitle"/>
          </p:nvPr>
        </p:nvSpPr>
        <p:spPr>
          <a:xfrm>
            <a:off x="664830" y="3115081"/>
            <a:ext cx="3077100" cy="2002500"/>
          </a:xfrm>
          <a:prstGeom prst="rect">
            <a:avLst/>
          </a:prstGeom>
        </p:spPr>
        <p:txBody>
          <a:bodyPr anchorCtr="0" anchor="t" bIns="121900" lIns="121900" spcFirstLastPara="1" rIns="121900" wrap="square" tIns="121900">
            <a:noAutofit/>
          </a:bodyPr>
          <a:lstStyle/>
          <a:p>
            <a:pPr indent="-330200" lvl="0" marL="457200" rtl="0" algn="l">
              <a:lnSpc>
                <a:spcPct val="115000"/>
              </a:lnSpc>
              <a:spcBef>
                <a:spcPts val="1200"/>
              </a:spcBef>
              <a:spcAft>
                <a:spcPts val="0"/>
              </a:spcAft>
              <a:buSzPts val="1600"/>
              <a:buChar char="◇"/>
            </a:pPr>
            <a:r>
              <a:rPr lang="en-US"/>
              <a:t>Maliciously manipulates measurements or control signals</a:t>
            </a:r>
            <a:endParaRPr/>
          </a:p>
          <a:p>
            <a:pPr indent="-330200" lvl="0" marL="457200" rtl="0" algn="l">
              <a:lnSpc>
                <a:spcPct val="115000"/>
              </a:lnSpc>
              <a:spcBef>
                <a:spcPts val="0"/>
              </a:spcBef>
              <a:spcAft>
                <a:spcPts val="0"/>
              </a:spcAft>
              <a:buSzPts val="1600"/>
              <a:buChar char="◇"/>
            </a:pPr>
            <a:r>
              <a:rPr lang="en-US"/>
              <a:t>Severity - High</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E9E9E">
            <a:alpha val="0"/>
          </a:srgbClr>
        </a:solidFill>
      </p:bgPr>
    </p:bg>
    <p:spTree>
      <p:nvGrpSpPr>
        <p:cNvPr id="720" name="Shape 720"/>
        <p:cNvGrpSpPr/>
        <p:nvPr/>
      </p:nvGrpSpPr>
      <p:grpSpPr>
        <a:xfrm>
          <a:off x="0" y="0"/>
          <a:ext cx="0" cy="0"/>
          <a:chOff x="0" y="0"/>
          <a:chExt cx="0" cy="0"/>
        </a:xfrm>
      </p:grpSpPr>
      <p:sp>
        <p:nvSpPr>
          <p:cNvPr id="721" name="Google Shape;721;g26f3d47de84_2_54"/>
          <p:cNvSpPr txBox="1"/>
          <p:nvPr>
            <p:ph type="title"/>
          </p:nvPr>
        </p:nvSpPr>
        <p:spPr>
          <a:xfrm>
            <a:off x="960000" y="719333"/>
            <a:ext cx="10272000" cy="76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How we attack our grid</a:t>
            </a:r>
            <a:endParaRPr/>
          </a:p>
        </p:txBody>
      </p:sp>
      <p:sp>
        <p:nvSpPr>
          <p:cNvPr id="722" name="Google Shape;722;g26f3d47de84_2_54"/>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723" name="Google Shape;723;g26f3d47de84_2_54"/>
          <p:cNvSpPr txBox="1"/>
          <p:nvPr>
            <p:ph idx="1" type="body"/>
          </p:nvPr>
        </p:nvSpPr>
        <p:spPr>
          <a:xfrm>
            <a:off x="960000" y="1620996"/>
            <a:ext cx="10272000" cy="4439400"/>
          </a:xfrm>
          <a:prstGeom prst="rect">
            <a:avLst/>
          </a:prstGeom>
          <a:noFill/>
          <a:ln>
            <a:noFill/>
          </a:ln>
        </p:spPr>
        <p:txBody>
          <a:bodyPr anchorCtr="0" anchor="t" bIns="121900" lIns="121900" spcFirstLastPara="1" rIns="121900" wrap="square" tIns="121900">
            <a:noAutofit/>
          </a:bodyPr>
          <a:lstStyle/>
          <a:p>
            <a:pPr indent="-330200" lvl="0" marL="457200" rtl="0" algn="l">
              <a:spcBef>
                <a:spcPts val="0"/>
              </a:spcBef>
              <a:spcAft>
                <a:spcPts val="0"/>
              </a:spcAft>
              <a:buSzPts val="1600"/>
              <a:buChar char="◇"/>
            </a:pPr>
            <a:r>
              <a:rPr lang="en-US"/>
              <a:t>C</a:t>
            </a:r>
            <a:r>
              <a:rPr lang="en-US"/>
              <a:t>onstraints with the Dockerized environment means emulation instead of simulation.</a:t>
            </a:r>
            <a:endParaRPr/>
          </a:p>
          <a:p>
            <a:pPr indent="-330200" lvl="0" marL="457200" rtl="0" algn="l">
              <a:lnSpc>
                <a:spcPct val="100000"/>
              </a:lnSpc>
              <a:spcBef>
                <a:spcPts val="0"/>
              </a:spcBef>
              <a:spcAft>
                <a:spcPts val="0"/>
              </a:spcAft>
              <a:buSzPts val="1600"/>
              <a:buChar char="◇"/>
            </a:pPr>
            <a:r>
              <a:rPr lang="en-US"/>
              <a:t>Came up with 3 different types of attack outcomes focused on the electric grid:</a:t>
            </a:r>
            <a:endParaRPr/>
          </a:p>
          <a:p>
            <a:pPr indent="-330200" lvl="1" marL="914400" rtl="0" algn="l">
              <a:lnSpc>
                <a:spcPct val="100000"/>
              </a:lnSpc>
              <a:spcBef>
                <a:spcPts val="0"/>
              </a:spcBef>
              <a:spcAft>
                <a:spcPts val="0"/>
              </a:spcAft>
              <a:buSzPts val="1600"/>
              <a:buChar char="○"/>
            </a:pPr>
            <a:r>
              <a:rPr lang="en-US"/>
              <a:t>Selective line tripping (low, medium, and high severity)</a:t>
            </a:r>
            <a:endParaRPr/>
          </a:p>
          <a:p>
            <a:pPr indent="-330200" lvl="1" marL="914400" rtl="0" algn="l">
              <a:lnSpc>
                <a:spcPct val="100000"/>
              </a:lnSpc>
              <a:spcBef>
                <a:spcPts val="0"/>
              </a:spcBef>
              <a:spcAft>
                <a:spcPts val="0"/>
              </a:spcAft>
              <a:buSzPts val="1600"/>
              <a:buChar char="○"/>
            </a:pPr>
            <a:r>
              <a:rPr lang="en-US"/>
              <a:t>Generator short-circuit</a:t>
            </a:r>
            <a:endParaRPr/>
          </a:p>
          <a:p>
            <a:pPr indent="-330200" lvl="1" marL="914400" rtl="0" algn="l">
              <a:lnSpc>
                <a:spcPct val="100000"/>
              </a:lnSpc>
              <a:spcBef>
                <a:spcPts val="0"/>
              </a:spcBef>
              <a:spcAft>
                <a:spcPts val="0"/>
              </a:spcAft>
              <a:buSzPts val="1600"/>
              <a:buChar char="○"/>
            </a:pPr>
            <a:r>
              <a:rPr lang="en-US"/>
              <a:t>Load-Shedding</a:t>
            </a:r>
            <a:endParaRPr/>
          </a:p>
          <a:p>
            <a:pPr indent="0" lvl="0" marL="45720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p:txBody>
      </p:sp>
      <p:pic>
        <p:nvPicPr>
          <p:cNvPr id="724" name="Google Shape;724;g26f3d47de84_2_54"/>
          <p:cNvPicPr preferRelativeResize="0"/>
          <p:nvPr/>
        </p:nvPicPr>
        <p:blipFill rotWithShape="1">
          <a:blip r:embed="rId3">
            <a:alphaModFix/>
          </a:blip>
          <a:srcRect b="2919" l="0" r="0" t="-2920"/>
          <a:stretch/>
        </p:blipFill>
        <p:spPr>
          <a:xfrm>
            <a:off x="1817037" y="3090100"/>
            <a:ext cx="8557926" cy="3213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E9E9E">
            <a:alpha val="0"/>
          </a:srgbClr>
        </a:solidFill>
      </p:bgPr>
    </p:bg>
    <p:spTree>
      <p:nvGrpSpPr>
        <p:cNvPr id="728" name="Shape 728"/>
        <p:cNvGrpSpPr/>
        <p:nvPr/>
      </p:nvGrpSpPr>
      <p:grpSpPr>
        <a:xfrm>
          <a:off x="0" y="0"/>
          <a:ext cx="0" cy="0"/>
          <a:chOff x="0" y="0"/>
          <a:chExt cx="0" cy="0"/>
        </a:xfrm>
      </p:grpSpPr>
      <p:sp>
        <p:nvSpPr>
          <p:cNvPr id="729" name="Google Shape;729;g26f3beb4d16_1_55"/>
          <p:cNvSpPr txBox="1"/>
          <p:nvPr>
            <p:ph idx="4294967295"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Security Concerns and Countermeasures</a:t>
            </a:r>
            <a:endParaRPr/>
          </a:p>
        </p:txBody>
      </p:sp>
      <p:sp>
        <p:nvSpPr>
          <p:cNvPr id="730" name="Google Shape;730;g26f3beb4d16_1_55"/>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731" name="Google Shape;731;g26f3beb4d16_1_55"/>
          <p:cNvSpPr txBox="1"/>
          <p:nvPr>
            <p:ph idx="1" type="subTitle"/>
          </p:nvPr>
        </p:nvSpPr>
        <p:spPr>
          <a:xfrm>
            <a:off x="1456150" y="3740254"/>
            <a:ext cx="2900400" cy="4265700"/>
          </a:xfrm>
          <a:prstGeom prst="rect">
            <a:avLst/>
          </a:prstGeom>
        </p:spPr>
        <p:txBody>
          <a:bodyPr anchorCtr="0" anchor="t" bIns="121900" lIns="121900" spcFirstLastPara="1" rIns="121900" wrap="square" tIns="121900">
            <a:noAutofit/>
          </a:bodyPr>
          <a:lstStyle/>
          <a:p>
            <a:pPr indent="-342900" lvl="0" marL="457200" rtl="0" algn="l">
              <a:lnSpc>
                <a:spcPct val="115000"/>
              </a:lnSpc>
              <a:spcBef>
                <a:spcPts val="1200"/>
              </a:spcBef>
              <a:spcAft>
                <a:spcPts val="0"/>
              </a:spcAft>
              <a:buSzPts val="1800"/>
              <a:buChar char="◇"/>
            </a:pPr>
            <a:r>
              <a:rPr lang="en-US" sz="1800"/>
              <a:t>Malicious</a:t>
            </a:r>
            <a:r>
              <a:rPr lang="en-US" sz="1800"/>
              <a:t> actors can see where faults are in the power grid.</a:t>
            </a:r>
            <a:endParaRPr sz="1800"/>
          </a:p>
        </p:txBody>
      </p:sp>
      <p:sp>
        <p:nvSpPr>
          <p:cNvPr id="732" name="Google Shape;732;g26f3beb4d16_1_55"/>
          <p:cNvSpPr txBox="1"/>
          <p:nvPr>
            <p:ph idx="2" type="subTitle"/>
          </p:nvPr>
        </p:nvSpPr>
        <p:spPr>
          <a:xfrm>
            <a:off x="4851770" y="3767946"/>
            <a:ext cx="2900400" cy="2002500"/>
          </a:xfrm>
          <a:prstGeom prst="rect">
            <a:avLst/>
          </a:prstGeom>
        </p:spPr>
        <p:txBody>
          <a:bodyPr anchorCtr="0" anchor="t" bIns="121900" lIns="121900" spcFirstLastPara="1" rIns="121900" wrap="square" tIns="121900">
            <a:noAutofit/>
          </a:bodyPr>
          <a:lstStyle/>
          <a:p>
            <a:pPr indent="-342900" lvl="0" marL="457200" rtl="0" algn="l">
              <a:lnSpc>
                <a:spcPct val="115000"/>
              </a:lnSpc>
              <a:spcBef>
                <a:spcPts val="0"/>
              </a:spcBef>
              <a:spcAft>
                <a:spcPts val="1000"/>
              </a:spcAft>
              <a:buSzPts val="1800"/>
              <a:buChar char="◇"/>
            </a:pPr>
            <a:r>
              <a:rPr lang="en-US" sz="1800"/>
              <a:t>Application is offline, no way to breach it from the internet.</a:t>
            </a:r>
            <a:endParaRPr/>
          </a:p>
        </p:txBody>
      </p:sp>
      <p:sp>
        <p:nvSpPr>
          <p:cNvPr id="733" name="Google Shape;733;g26f3beb4d16_1_55"/>
          <p:cNvSpPr txBox="1"/>
          <p:nvPr>
            <p:ph idx="3" type="subTitle"/>
          </p:nvPr>
        </p:nvSpPr>
        <p:spPr>
          <a:xfrm>
            <a:off x="8247408" y="3691746"/>
            <a:ext cx="2900400" cy="2002500"/>
          </a:xfrm>
          <a:prstGeom prst="rect">
            <a:avLst/>
          </a:prstGeom>
        </p:spPr>
        <p:txBody>
          <a:bodyPr anchorCtr="0" anchor="t" bIns="121900" lIns="121900" spcFirstLastPara="1" rIns="121900" wrap="square" tIns="121900">
            <a:noAutofit/>
          </a:bodyPr>
          <a:lstStyle/>
          <a:p>
            <a:pPr indent="-342900" lvl="0" marL="457200" rtl="0" algn="l">
              <a:lnSpc>
                <a:spcPct val="115000"/>
              </a:lnSpc>
              <a:spcBef>
                <a:spcPts val="1200"/>
              </a:spcBef>
              <a:spcAft>
                <a:spcPts val="1000"/>
              </a:spcAft>
              <a:buSzPts val="1800"/>
              <a:buChar char="◇"/>
            </a:pPr>
            <a:r>
              <a:rPr lang="en-US" sz="1800"/>
              <a:t>Application is dockerized - limiting its malicious use on a host computer.</a:t>
            </a:r>
            <a:endParaRPr/>
          </a:p>
        </p:txBody>
      </p:sp>
      <p:sp>
        <p:nvSpPr>
          <p:cNvPr id="734" name="Google Shape;734;g26f3beb4d16_1_55"/>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35" name="Google Shape;735;g26f3beb4d16_1_55"/>
          <p:cNvSpPr txBox="1"/>
          <p:nvPr/>
        </p:nvSpPr>
        <p:spPr>
          <a:xfrm>
            <a:off x="152400" y="1524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736" name="Google Shape;736;g26f3beb4d16_1_55"/>
          <p:cNvPicPr preferRelativeResize="0"/>
          <p:nvPr/>
        </p:nvPicPr>
        <p:blipFill>
          <a:blip r:embed="rId3">
            <a:alphaModFix/>
          </a:blip>
          <a:stretch>
            <a:fillRect/>
          </a:stretch>
        </p:blipFill>
        <p:spPr>
          <a:xfrm>
            <a:off x="5936125" y="2798975"/>
            <a:ext cx="731700" cy="731700"/>
          </a:xfrm>
          <a:prstGeom prst="rect">
            <a:avLst/>
          </a:prstGeom>
          <a:noFill/>
          <a:ln>
            <a:noFill/>
          </a:ln>
        </p:spPr>
      </p:pic>
      <p:pic>
        <p:nvPicPr>
          <p:cNvPr id="737" name="Google Shape;737;g26f3beb4d16_1_55"/>
          <p:cNvPicPr preferRelativeResize="0"/>
          <p:nvPr/>
        </p:nvPicPr>
        <p:blipFill>
          <a:blip r:embed="rId4">
            <a:alphaModFix/>
          </a:blip>
          <a:stretch>
            <a:fillRect/>
          </a:stretch>
        </p:blipFill>
        <p:spPr>
          <a:xfrm>
            <a:off x="2479275" y="2720612"/>
            <a:ext cx="854159" cy="860725"/>
          </a:xfrm>
          <a:prstGeom prst="rect">
            <a:avLst/>
          </a:prstGeom>
          <a:noFill/>
          <a:ln>
            <a:noFill/>
          </a:ln>
        </p:spPr>
      </p:pic>
      <p:pic>
        <p:nvPicPr>
          <p:cNvPr id="738" name="Google Shape;738;g26f3beb4d16_1_55"/>
          <p:cNvPicPr preferRelativeResize="0"/>
          <p:nvPr/>
        </p:nvPicPr>
        <p:blipFill>
          <a:blip r:embed="rId5">
            <a:alphaModFix/>
          </a:blip>
          <a:stretch>
            <a:fillRect/>
          </a:stretch>
        </p:blipFill>
        <p:spPr>
          <a:xfrm>
            <a:off x="9151388" y="2798980"/>
            <a:ext cx="1092414" cy="731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E9E9E">
            <a:alpha val="0"/>
          </a:srgbClr>
        </a:solidFill>
      </p:bgPr>
    </p:bg>
    <p:spTree>
      <p:nvGrpSpPr>
        <p:cNvPr id="742" name="Shape 742"/>
        <p:cNvGrpSpPr/>
        <p:nvPr/>
      </p:nvGrpSpPr>
      <p:grpSpPr>
        <a:xfrm>
          <a:off x="0" y="0"/>
          <a:ext cx="0" cy="0"/>
          <a:chOff x="0" y="0"/>
          <a:chExt cx="0" cy="0"/>
        </a:xfrm>
      </p:grpSpPr>
      <p:sp>
        <p:nvSpPr>
          <p:cNvPr id="743" name="Google Shape;743;g26f3beb4d16_1_84"/>
          <p:cNvSpPr txBox="1"/>
          <p:nvPr>
            <p:ph idx="4294967295"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Testing Process</a:t>
            </a:r>
            <a:endParaRPr/>
          </a:p>
        </p:txBody>
      </p:sp>
      <p:sp>
        <p:nvSpPr>
          <p:cNvPr id="744" name="Google Shape;744;g26f3beb4d16_1_84"/>
          <p:cNvSpPr txBox="1"/>
          <p:nvPr>
            <p:ph idx="12" type="sldNum"/>
          </p:nvPr>
        </p:nvSpPr>
        <p:spPr>
          <a:xfrm>
            <a:off x="11460295" y="5533259"/>
            <a:ext cx="731700" cy="525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745" name="Google Shape;745;g26f3beb4d16_1_84"/>
          <p:cNvSpPr txBox="1"/>
          <p:nvPr>
            <p:ph idx="4294967295" type="body"/>
          </p:nvPr>
        </p:nvSpPr>
        <p:spPr>
          <a:xfrm>
            <a:off x="838200" y="1690825"/>
            <a:ext cx="9324600" cy="31383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0"/>
              </a:spcBef>
              <a:spcAft>
                <a:spcPts val="0"/>
              </a:spcAft>
              <a:buSzPts val="1800"/>
              <a:buChar char="◇"/>
            </a:pPr>
            <a:r>
              <a:rPr lang="en-US" sz="1800"/>
              <a:t>System and End-to-End Testing</a:t>
            </a:r>
            <a:endParaRPr sz="1800"/>
          </a:p>
          <a:p>
            <a:pPr indent="-342900" lvl="1" marL="914400" rtl="0" algn="l">
              <a:lnSpc>
                <a:spcPct val="90000"/>
              </a:lnSpc>
              <a:spcBef>
                <a:spcPts val="1000"/>
              </a:spcBef>
              <a:spcAft>
                <a:spcPts val="0"/>
              </a:spcAft>
              <a:buClr>
                <a:schemeClr val="lt1"/>
              </a:buClr>
              <a:buSzPts val="1800"/>
              <a:buChar char="○"/>
            </a:pPr>
            <a:r>
              <a:rPr lang="en-US" sz="1800"/>
              <a:t>Check if Flask Applications are active.</a:t>
            </a:r>
            <a:endParaRPr sz="1800"/>
          </a:p>
          <a:p>
            <a:pPr indent="-342900" lvl="2" marL="1371600" rtl="0" algn="l">
              <a:lnSpc>
                <a:spcPct val="90000"/>
              </a:lnSpc>
              <a:spcBef>
                <a:spcPts val="1000"/>
              </a:spcBef>
              <a:spcAft>
                <a:spcPts val="0"/>
              </a:spcAft>
              <a:buSzPts val="1800"/>
              <a:buChar char="■"/>
            </a:pPr>
            <a:r>
              <a:rPr lang="en-US" sz="1800"/>
              <a:t>If there are conflicts or basic errors, HTTP requests will fail.</a:t>
            </a:r>
            <a:endParaRPr sz="1800"/>
          </a:p>
          <a:p>
            <a:pPr indent="-342900" lvl="0" marL="457200" rtl="0" algn="l">
              <a:lnSpc>
                <a:spcPct val="90000"/>
              </a:lnSpc>
              <a:spcBef>
                <a:spcPts val="1000"/>
              </a:spcBef>
              <a:spcAft>
                <a:spcPts val="0"/>
              </a:spcAft>
              <a:buSzPts val="1800"/>
              <a:buChar char="◇"/>
            </a:pPr>
            <a:r>
              <a:rPr lang="en-US" sz="1800"/>
              <a:t>Integration Testing</a:t>
            </a:r>
            <a:endParaRPr sz="1800"/>
          </a:p>
          <a:p>
            <a:pPr indent="-342900" lvl="1" marL="914400" rtl="0" algn="l">
              <a:lnSpc>
                <a:spcPct val="90000"/>
              </a:lnSpc>
              <a:spcBef>
                <a:spcPts val="1000"/>
              </a:spcBef>
              <a:spcAft>
                <a:spcPts val="0"/>
              </a:spcAft>
              <a:buClr>
                <a:schemeClr val="lt1"/>
              </a:buClr>
              <a:buSzPts val="1800"/>
              <a:buChar char="○"/>
            </a:pPr>
            <a:r>
              <a:rPr lang="en-US" sz="1800"/>
              <a:t>Check for simulations returning error codes</a:t>
            </a:r>
            <a:endParaRPr sz="1800"/>
          </a:p>
          <a:p>
            <a:pPr indent="-342900" lvl="2" marL="1371600" rtl="0" algn="l">
              <a:lnSpc>
                <a:spcPct val="90000"/>
              </a:lnSpc>
              <a:spcBef>
                <a:spcPts val="1000"/>
              </a:spcBef>
              <a:spcAft>
                <a:spcPts val="0"/>
              </a:spcAft>
              <a:buSzPts val="1800"/>
              <a:buChar char="■"/>
            </a:pPr>
            <a:r>
              <a:rPr lang="en-US" sz="1800"/>
              <a:t>If the simulation fails, an error code will be produced to the http request that called it.</a:t>
            </a:r>
            <a:endParaRPr sz="1800"/>
          </a:p>
          <a:p>
            <a:pPr indent="0" lvl="0" marL="0" rtl="0" algn="l">
              <a:lnSpc>
                <a:spcPct val="90000"/>
              </a:lnSpc>
              <a:spcBef>
                <a:spcPts val="1000"/>
              </a:spcBef>
              <a:spcAft>
                <a:spcPts val="1000"/>
              </a:spcAft>
              <a:buNone/>
            </a:pPr>
            <a:r>
              <a:t/>
            </a:r>
            <a:endParaRPr sz="1800"/>
          </a:p>
        </p:txBody>
      </p:sp>
      <p:pic>
        <p:nvPicPr>
          <p:cNvPr id="746" name="Google Shape;746;g26f3beb4d16_1_84"/>
          <p:cNvPicPr preferRelativeResize="0"/>
          <p:nvPr/>
        </p:nvPicPr>
        <p:blipFill>
          <a:blip r:embed="rId3">
            <a:alphaModFix/>
          </a:blip>
          <a:stretch>
            <a:fillRect/>
          </a:stretch>
        </p:blipFill>
        <p:spPr>
          <a:xfrm>
            <a:off x="9094075" y="4554375"/>
            <a:ext cx="2366225" cy="1668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E9E9E">
            <a:alpha val="0"/>
          </a:srgbClr>
        </a:solidFill>
      </p:bgPr>
    </p:bg>
    <p:spTree>
      <p:nvGrpSpPr>
        <p:cNvPr id="750" name="Shape 750"/>
        <p:cNvGrpSpPr/>
        <p:nvPr/>
      </p:nvGrpSpPr>
      <p:grpSpPr>
        <a:xfrm>
          <a:off x="0" y="0"/>
          <a:ext cx="0" cy="0"/>
          <a:chOff x="0" y="0"/>
          <a:chExt cx="0" cy="0"/>
        </a:xfrm>
      </p:grpSpPr>
      <p:sp>
        <p:nvSpPr>
          <p:cNvPr id="751" name="Google Shape;751;g26f3d47de84_1_8"/>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752" name="Google Shape;752;g26f3d47de84_1_8"/>
          <p:cNvSpPr txBox="1"/>
          <p:nvPr>
            <p:ph type="title"/>
          </p:nvPr>
        </p:nvSpPr>
        <p:spPr>
          <a:xfrm>
            <a:off x="2847400" y="1585467"/>
            <a:ext cx="6497100" cy="26193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US" sz="6000"/>
              <a:t>Conclusion</a:t>
            </a:r>
            <a:endParaRPr sz="6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E9E9E">
            <a:alpha val="0"/>
          </a:srgbClr>
        </a:solidFill>
      </p:bgPr>
    </p:bg>
    <p:spTree>
      <p:nvGrpSpPr>
        <p:cNvPr id="756" name="Shape 756"/>
        <p:cNvGrpSpPr/>
        <p:nvPr/>
      </p:nvGrpSpPr>
      <p:grpSpPr>
        <a:xfrm>
          <a:off x="0" y="0"/>
          <a:ext cx="0" cy="0"/>
          <a:chOff x="0" y="0"/>
          <a:chExt cx="0" cy="0"/>
        </a:xfrm>
      </p:grpSpPr>
      <p:sp>
        <p:nvSpPr>
          <p:cNvPr id="757" name="Google Shape;757;g26f62774825_0_35"/>
          <p:cNvSpPr txBox="1"/>
          <p:nvPr>
            <p:ph idx="4294967295"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Demo</a:t>
            </a:r>
            <a:endParaRPr/>
          </a:p>
        </p:txBody>
      </p:sp>
      <p:sp>
        <p:nvSpPr>
          <p:cNvPr id="758" name="Google Shape;758;g26f62774825_0_35"/>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759" name="Google Shape;759;g26f62774825_0_35" title="senior design final silent.mp4">
            <a:hlinkClick r:id="rId3"/>
          </p:cNvPr>
          <p:cNvPicPr preferRelativeResize="0"/>
          <p:nvPr/>
        </p:nvPicPr>
        <p:blipFill>
          <a:blip r:embed="rId4">
            <a:alphaModFix/>
          </a:blip>
          <a:stretch>
            <a:fillRect/>
          </a:stretch>
        </p:blipFill>
        <p:spPr>
          <a:xfrm>
            <a:off x="1101675" y="1320775"/>
            <a:ext cx="10106150" cy="5537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9"/>
                                        </p:tgtEl>
                                        <p:attrNameLst>
                                          <p:attrName>style.visibility</p:attrName>
                                        </p:attrNameLst>
                                      </p:cBhvr>
                                      <p:to>
                                        <p:strVal val="visible"/>
                                      </p:to>
                                    </p:set>
                                    <p:animEffect filter="fade" transition="in">
                                      <p:cBhvr>
                                        <p:cTn dur="1000"/>
                                        <p:tgtEl>
                                          <p:spTgt spid="7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E9E9E">
            <a:alpha val="0"/>
          </a:srgbClr>
        </a:solidFill>
      </p:bgPr>
    </p:bg>
    <p:spTree>
      <p:nvGrpSpPr>
        <p:cNvPr id="763" name="Shape 763"/>
        <p:cNvGrpSpPr/>
        <p:nvPr/>
      </p:nvGrpSpPr>
      <p:grpSpPr>
        <a:xfrm>
          <a:off x="0" y="0"/>
          <a:ext cx="0" cy="0"/>
          <a:chOff x="0" y="0"/>
          <a:chExt cx="0" cy="0"/>
        </a:xfrm>
      </p:grpSpPr>
      <p:sp>
        <p:nvSpPr>
          <p:cNvPr id="764" name="Google Shape;764;g26f62774825_0_3"/>
          <p:cNvSpPr txBox="1"/>
          <p:nvPr>
            <p:ph idx="4294967295"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Progress Review</a:t>
            </a:r>
            <a:endParaRPr/>
          </a:p>
        </p:txBody>
      </p:sp>
      <p:sp>
        <p:nvSpPr>
          <p:cNvPr id="765" name="Google Shape;765;g26f62774825_0_3"/>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766" name="Google Shape;766;g26f62774825_0_3"/>
          <p:cNvSpPr txBox="1"/>
          <p:nvPr>
            <p:ph idx="1" type="subTitle"/>
          </p:nvPr>
        </p:nvSpPr>
        <p:spPr>
          <a:xfrm>
            <a:off x="1442975" y="2128951"/>
            <a:ext cx="3918000" cy="2097000"/>
          </a:xfrm>
          <a:prstGeom prst="rect">
            <a:avLst/>
          </a:prstGeom>
        </p:spPr>
        <p:txBody>
          <a:bodyPr anchorCtr="0" anchor="t" bIns="121900" lIns="121900" spcFirstLastPara="1" rIns="121900" wrap="square" tIns="121900">
            <a:noAutofit/>
          </a:bodyPr>
          <a:lstStyle/>
          <a:p>
            <a:pPr indent="-330200" lvl="0" marL="457200" rtl="0" algn="l">
              <a:lnSpc>
                <a:spcPct val="90000"/>
              </a:lnSpc>
              <a:spcBef>
                <a:spcPts val="1000"/>
              </a:spcBef>
              <a:spcAft>
                <a:spcPts val="0"/>
              </a:spcAft>
              <a:buSzPts val="1600"/>
              <a:buChar char="✅"/>
            </a:pPr>
            <a:r>
              <a:rPr lang="en-US" sz="1200"/>
              <a:t>The simulation will be tested in a VM environment.</a:t>
            </a:r>
            <a:endParaRPr sz="1200"/>
          </a:p>
          <a:p>
            <a:pPr indent="-330200" lvl="0" marL="457200" rtl="0" algn="l">
              <a:lnSpc>
                <a:spcPct val="90000"/>
              </a:lnSpc>
              <a:spcBef>
                <a:spcPts val="1000"/>
              </a:spcBef>
              <a:spcAft>
                <a:spcPts val="0"/>
              </a:spcAft>
              <a:buSzPts val="1600"/>
              <a:buChar char="✅"/>
            </a:pPr>
            <a:r>
              <a:rPr lang="en-US" sz="1200"/>
              <a:t>The simulation will be set up in a dockerized environment.</a:t>
            </a:r>
            <a:endParaRPr sz="1200"/>
          </a:p>
          <a:p>
            <a:pPr indent="-330200" lvl="0" marL="457200" rtl="0" algn="l">
              <a:lnSpc>
                <a:spcPct val="90000"/>
              </a:lnSpc>
              <a:spcBef>
                <a:spcPts val="1000"/>
              </a:spcBef>
              <a:spcAft>
                <a:spcPts val="0"/>
              </a:spcAft>
              <a:buSzPts val="1600"/>
              <a:buChar char="✅"/>
            </a:pPr>
            <a:r>
              <a:rPr lang="en-US" sz="1200"/>
              <a:t>The user must be able to select what attack to use in the flask front end.</a:t>
            </a:r>
            <a:endParaRPr sz="1200"/>
          </a:p>
          <a:p>
            <a:pPr indent="-330200" lvl="0" marL="457200" rtl="0" algn="l">
              <a:lnSpc>
                <a:spcPct val="90000"/>
              </a:lnSpc>
              <a:spcBef>
                <a:spcPts val="1000"/>
              </a:spcBef>
              <a:spcAft>
                <a:spcPts val="0"/>
              </a:spcAft>
              <a:buSzPts val="1600"/>
              <a:buChar char="❌"/>
            </a:pPr>
            <a:r>
              <a:rPr lang="en-US" sz="1200"/>
              <a:t>The EV load profile will be connected as a load on the Santa Fe distribution grid.</a:t>
            </a:r>
            <a:endParaRPr sz="1200"/>
          </a:p>
        </p:txBody>
      </p:sp>
      <p:sp>
        <p:nvSpPr>
          <p:cNvPr id="767" name="Google Shape;767;g26f62774825_0_3"/>
          <p:cNvSpPr txBox="1"/>
          <p:nvPr>
            <p:ph idx="2" type="subTitle"/>
          </p:nvPr>
        </p:nvSpPr>
        <p:spPr>
          <a:xfrm>
            <a:off x="6831050" y="2128951"/>
            <a:ext cx="3918000" cy="2305200"/>
          </a:xfrm>
          <a:prstGeom prst="rect">
            <a:avLst/>
          </a:prstGeom>
        </p:spPr>
        <p:txBody>
          <a:bodyPr anchorCtr="0" anchor="t" bIns="121900" lIns="121900" spcFirstLastPara="1" rIns="121900" wrap="square" tIns="121900">
            <a:noAutofit/>
          </a:bodyPr>
          <a:lstStyle/>
          <a:p>
            <a:pPr indent="-330200" lvl="0" marL="457200" rtl="0" algn="l">
              <a:lnSpc>
                <a:spcPct val="90000"/>
              </a:lnSpc>
              <a:spcBef>
                <a:spcPts val="1000"/>
              </a:spcBef>
              <a:spcAft>
                <a:spcPts val="0"/>
              </a:spcAft>
              <a:buSzPts val="1600"/>
              <a:buChar char="✅"/>
            </a:pPr>
            <a:r>
              <a:rPr lang="en-US" sz="1200"/>
              <a:t>Power Grid will include multiple load types.</a:t>
            </a:r>
            <a:endParaRPr sz="1200"/>
          </a:p>
          <a:p>
            <a:pPr indent="-330200" lvl="0" marL="457200" rtl="0" algn="l">
              <a:lnSpc>
                <a:spcPct val="90000"/>
              </a:lnSpc>
              <a:spcBef>
                <a:spcPts val="1000"/>
              </a:spcBef>
              <a:spcAft>
                <a:spcPts val="0"/>
              </a:spcAft>
              <a:buSzPts val="1600"/>
              <a:buChar char="✅"/>
            </a:pPr>
            <a:r>
              <a:rPr lang="en-US" sz="1200"/>
              <a:t>Distribution Grid must be have at least 50,000 nodes.</a:t>
            </a:r>
            <a:endParaRPr sz="1200"/>
          </a:p>
          <a:p>
            <a:pPr indent="-330200" lvl="0" marL="457200" rtl="0" algn="l">
              <a:lnSpc>
                <a:spcPct val="90000"/>
              </a:lnSpc>
              <a:spcBef>
                <a:spcPts val="1000"/>
              </a:spcBef>
              <a:spcAft>
                <a:spcPts val="0"/>
              </a:spcAft>
              <a:buSzPts val="1600"/>
              <a:buChar char="✅"/>
            </a:pPr>
            <a:r>
              <a:rPr lang="en-US" sz="1200"/>
              <a:t>Create &amp; simulate a simple transmission grid.</a:t>
            </a:r>
            <a:endParaRPr sz="1200"/>
          </a:p>
          <a:p>
            <a:pPr indent="-330200" lvl="0" marL="457200" rtl="0" algn="l">
              <a:lnSpc>
                <a:spcPct val="90000"/>
              </a:lnSpc>
              <a:spcBef>
                <a:spcPts val="1000"/>
              </a:spcBef>
              <a:spcAft>
                <a:spcPts val="0"/>
              </a:spcAft>
              <a:buSzPts val="1600"/>
              <a:buChar char="✅"/>
            </a:pPr>
            <a:r>
              <a:rPr lang="en-US" sz="1200"/>
              <a:t>Use HELICS to combine multiple substream programs and run concurrently. </a:t>
            </a:r>
            <a:endParaRPr sz="1200"/>
          </a:p>
          <a:p>
            <a:pPr indent="-330200" lvl="0" marL="457200" rtl="0" algn="l">
              <a:lnSpc>
                <a:spcPct val="90000"/>
              </a:lnSpc>
              <a:spcBef>
                <a:spcPts val="1000"/>
              </a:spcBef>
              <a:spcAft>
                <a:spcPts val="0"/>
              </a:spcAft>
              <a:buSzPts val="1600"/>
              <a:buChar char="✅"/>
            </a:pPr>
            <a:r>
              <a:rPr lang="en-US" sz="1200"/>
              <a:t>Use HELICS to model a 500 electric vehicle load profile within Santa Fe.</a:t>
            </a:r>
            <a:endParaRPr sz="1200"/>
          </a:p>
        </p:txBody>
      </p:sp>
      <p:sp>
        <p:nvSpPr>
          <p:cNvPr id="768" name="Google Shape;768;g26f62774825_0_3"/>
          <p:cNvSpPr txBox="1"/>
          <p:nvPr>
            <p:ph idx="3" type="subTitle"/>
          </p:nvPr>
        </p:nvSpPr>
        <p:spPr>
          <a:xfrm>
            <a:off x="1442954" y="4862166"/>
            <a:ext cx="3918000" cy="1145700"/>
          </a:xfrm>
          <a:prstGeom prst="rect">
            <a:avLst/>
          </a:prstGeom>
        </p:spPr>
        <p:txBody>
          <a:bodyPr anchorCtr="0" anchor="t" bIns="121900" lIns="121900" spcFirstLastPara="1" rIns="121900" wrap="square" tIns="121900">
            <a:noAutofit/>
          </a:bodyPr>
          <a:lstStyle/>
          <a:p>
            <a:pPr indent="-330200" lvl="0" marL="457200" rtl="0" algn="l">
              <a:lnSpc>
                <a:spcPct val="90000"/>
              </a:lnSpc>
              <a:spcBef>
                <a:spcPts val="0"/>
              </a:spcBef>
              <a:spcAft>
                <a:spcPts val="0"/>
              </a:spcAft>
              <a:buSzPts val="1600"/>
              <a:buChar char="✅"/>
            </a:pPr>
            <a:r>
              <a:rPr lang="en-US" sz="1200"/>
              <a:t>There must be at least one attack.</a:t>
            </a:r>
            <a:endParaRPr sz="1200"/>
          </a:p>
          <a:p>
            <a:pPr indent="-330200" lvl="0" marL="457200" rtl="0" algn="l">
              <a:lnSpc>
                <a:spcPct val="90000"/>
              </a:lnSpc>
              <a:spcBef>
                <a:spcPts val="1000"/>
              </a:spcBef>
              <a:spcAft>
                <a:spcPts val="0"/>
              </a:spcAft>
              <a:buSzPts val="1600"/>
              <a:buChar char="✅"/>
            </a:pPr>
            <a:r>
              <a:rPr lang="en-US" sz="1200"/>
              <a:t>The attacks must have various severity levels.</a:t>
            </a:r>
            <a:endParaRPr sz="1200"/>
          </a:p>
          <a:p>
            <a:pPr indent="-330200" lvl="0" marL="457200" rtl="0" algn="l">
              <a:lnSpc>
                <a:spcPct val="90000"/>
              </a:lnSpc>
              <a:spcBef>
                <a:spcPts val="1000"/>
              </a:spcBef>
              <a:spcAft>
                <a:spcPts val="1000"/>
              </a:spcAft>
              <a:buSzPts val="1600"/>
              <a:buChar char="✅"/>
            </a:pPr>
            <a:r>
              <a:rPr lang="en-US" sz="1200"/>
              <a:t>The attacks will be focused with an emulation perspective.</a:t>
            </a:r>
            <a:endParaRPr sz="1200"/>
          </a:p>
        </p:txBody>
      </p:sp>
      <p:sp>
        <p:nvSpPr>
          <p:cNvPr id="769" name="Google Shape;769;g26f62774825_0_3"/>
          <p:cNvSpPr txBox="1"/>
          <p:nvPr>
            <p:ph idx="4" type="subTitle"/>
          </p:nvPr>
        </p:nvSpPr>
        <p:spPr>
          <a:xfrm>
            <a:off x="6831025" y="4862180"/>
            <a:ext cx="3918000" cy="1815600"/>
          </a:xfrm>
          <a:prstGeom prst="rect">
            <a:avLst/>
          </a:prstGeom>
        </p:spPr>
        <p:txBody>
          <a:bodyPr anchorCtr="0" anchor="t" bIns="121900" lIns="121900" spcFirstLastPara="1" rIns="121900" wrap="square" tIns="121900">
            <a:noAutofit/>
          </a:bodyPr>
          <a:lstStyle/>
          <a:p>
            <a:pPr indent="-330200" lvl="0" marL="457200" rtl="0" algn="l">
              <a:lnSpc>
                <a:spcPct val="90000"/>
              </a:lnSpc>
              <a:spcBef>
                <a:spcPts val="1000"/>
              </a:spcBef>
              <a:spcAft>
                <a:spcPts val="0"/>
              </a:spcAft>
              <a:buSzPts val="1600"/>
              <a:buChar char="✅"/>
            </a:pPr>
            <a:r>
              <a:rPr lang="en-US" sz="1200"/>
              <a:t>Show results of simulation.</a:t>
            </a:r>
            <a:endParaRPr sz="1200"/>
          </a:p>
          <a:p>
            <a:pPr indent="-330200" lvl="0" marL="457200" rtl="0" algn="l">
              <a:lnSpc>
                <a:spcPct val="90000"/>
              </a:lnSpc>
              <a:spcBef>
                <a:spcPts val="1000"/>
              </a:spcBef>
              <a:spcAft>
                <a:spcPts val="0"/>
              </a:spcAft>
              <a:buSzPts val="1600"/>
              <a:buChar char="✅"/>
            </a:pPr>
            <a:r>
              <a:rPr lang="en-US" sz="1200"/>
              <a:t>Frontend must have downloadable packages for results.</a:t>
            </a:r>
            <a:endParaRPr sz="1200"/>
          </a:p>
          <a:p>
            <a:pPr indent="-330200" lvl="0" marL="457200" rtl="0" algn="l">
              <a:lnSpc>
                <a:spcPct val="90000"/>
              </a:lnSpc>
              <a:spcBef>
                <a:spcPts val="1000"/>
              </a:spcBef>
              <a:spcAft>
                <a:spcPts val="0"/>
              </a:spcAft>
              <a:buSzPts val="1600"/>
              <a:buChar char="✅"/>
            </a:pPr>
            <a:r>
              <a:rPr lang="en-US" sz="1200"/>
              <a:t>Frontend must have an archive mode to quickly look at effects of cyber attacks.</a:t>
            </a:r>
            <a:endParaRPr sz="1200"/>
          </a:p>
          <a:p>
            <a:pPr indent="-330200" lvl="0" marL="457200" rtl="0" algn="l">
              <a:lnSpc>
                <a:spcPct val="90000"/>
              </a:lnSpc>
              <a:spcBef>
                <a:spcPts val="1000"/>
              </a:spcBef>
              <a:spcAft>
                <a:spcPts val="0"/>
              </a:spcAft>
              <a:buSzPts val="1600"/>
              <a:buChar char="❌"/>
            </a:pPr>
            <a:r>
              <a:rPr lang="en-US" sz="1200"/>
              <a:t>Frontend must have a continuous graph.</a:t>
            </a:r>
            <a:endParaRPr sz="1200"/>
          </a:p>
        </p:txBody>
      </p:sp>
      <p:sp>
        <p:nvSpPr>
          <p:cNvPr id="770" name="Google Shape;770;g26f62774825_0_3"/>
          <p:cNvSpPr txBox="1"/>
          <p:nvPr>
            <p:ph idx="5" type="subTitle"/>
          </p:nvPr>
        </p:nvSpPr>
        <p:spPr>
          <a:xfrm>
            <a:off x="1442950" y="1690817"/>
            <a:ext cx="3918000" cy="6096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US"/>
              <a:t>Design</a:t>
            </a:r>
            <a:endParaRPr/>
          </a:p>
        </p:txBody>
      </p:sp>
      <p:sp>
        <p:nvSpPr>
          <p:cNvPr id="771" name="Google Shape;771;g26f62774825_0_3"/>
          <p:cNvSpPr txBox="1"/>
          <p:nvPr>
            <p:ph idx="6" type="subTitle"/>
          </p:nvPr>
        </p:nvSpPr>
        <p:spPr>
          <a:xfrm>
            <a:off x="1442954" y="4434200"/>
            <a:ext cx="3918000" cy="6096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US"/>
              <a:t>Attacks</a:t>
            </a:r>
            <a:endParaRPr/>
          </a:p>
        </p:txBody>
      </p:sp>
      <p:sp>
        <p:nvSpPr>
          <p:cNvPr id="772" name="Google Shape;772;g26f62774825_0_3"/>
          <p:cNvSpPr txBox="1"/>
          <p:nvPr>
            <p:ph idx="7" type="subTitle"/>
          </p:nvPr>
        </p:nvSpPr>
        <p:spPr>
          <a:xfrm>
            <a:off x="6831005" y="1690817"/>
            <a:ext cx="3918000" cy="6096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US"/>
              <a:t>Grid</a:t>
            </a:r>
            <a:endParaRPr/>
          </a:p>
        </p:txBody>
      </p:sp>
      <p:sp>
        <p:nvSpPr>
          <p:cNvPr id="773" name="Google Shape;773;g26f62774825_0_3"/>
          <p:cNvSpPr txBox="1"/>
          <p:nvPr>
            <p:ph idx="8" type="subTitle"/>
          </p:nvPr>
        </p:nvSpPr>
        <p:spPr>
          <a:xfrm>
            <a:off x="6830997" y="4434200"/>
            <a:ext cx="3918000" cy="6096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US"/>
              <a:t>Frontend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777" name="Shape 777"/>
        <p:cNvGrpSpPr/>
        <p:nvPr/>
      </p:nvGrpSpPr>
      <p:grpSpPr>
        <a:xfrm>
          <a:off x="0" y="0"/>
          <a:ext cx="0" cy="0"/>
          <a:chOff x="0" y="0"/>
          <a:chExt cx="0" cy="0"/>
        </a:xfrm>
      </p:grpSpPr>
      <p:sp>
        <p:nvSpPr>
          <p:cNvPr id="778" name="Google Shape;778;g2cf6f6dba51_0_1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779" name="Google Shape;779;g2cf6f6dba51_0_10"/>
          <p:cNvSpPr txBox="1"/>
          <p:nvPr>
            <p:ph type="title"/>
          </p:nvPr>
        </p:nvSpPr>
        <p:spPr>
          <a:xfrm>
            <a:off x="960000" y="719333"/>
            <a:ext cx="102720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Future Development</a:t>
            </a:r>
            <a:endParaRPr/>
          </a:p>
        </p:txBody>
      </p:sp>
      <p:sp>
        <p:nvSpPr>
          <p:cNvPr id="780" name="Google Shape;780;g2cf6f6dba51_0_10"/>
          <p:cNvSpPr txBox="1"/>
          <p:nvPr>
            <p:ph idx="1" type="subTitle"/>
          </p:nvPr>
        </p:nvSpPr>
        <p:spPr>
          <a:xfrm>
            <a:off x="4519206" y="1606533"/>
            <a:ext cx="6715200" cy="670500"/>
          </a:xfrm>
          <a:prstGeom prst="rect">
            <a:avLst/>
          </a:prstGeom>
        </p:spPr>
        <p:txBody>
          <a:bodyPr anchorCtr="0" anchor="ctr" bIns="121900" lIns="121900" spcFirstLastPara="1" rIns="121900" wrap="square" tIns="121900">
            <a:noAutofit/>
          </a:bodyPr>
          <a:lstStyle/>
          <a:p>
            <a:pPr indent="0" lvl="0" marL="0" rtl="0" algn="l">
              <a:lnSpc>
                <a:spcPct val="90000"/>
              </a:lnSpc>
              <a:spcBef>
                <a:spcPts val="1000"/>
              </a:spcBef>
              <a:spcAft>
                <a:spcPts val="0"/>
              </a:spcAft>
              <a:buNone/>
            </a:pPr>
            <a:r>
              <a:rPr lang="en-US"/>
              <a:t>Integration of the electric vehicle load profile into the Santa Fe distribution model.</a:t>
            </a:r>
            <a:endParaRPr/>
          </a:p>
        </p:txBody>
      </p:sp>
      <p:sp>
        <p:nvSpPr>
          <p:cNvPr id="781" name="Google Shape;781;g2cf6f6dba51_0_10"/>
          <p:cNvSpPr txBox="1"/>
          <p:nvPr>
            <p:ph idx="2" type="subTitle"/>
          </p:nvPr>
        </p:nvSpPr>
        <p:spPr>
          <a:xfrm>
            <a:off x="4519206" y="2377381"/>
            <a:ext cx="6715200" cy="670500"/>
          </a:xfrm>
          <a:prstGeom prst="rect">
            <a:avLst/>
          </a:prstGeom>
          <a:ln>
            <a:noFill/>
          </a:ln>
        </p:spPr>
        <p:txBody>
          <a:bodyPr anchorCtr="0" anchor="ctr" bIns="121900" lIns="121900" spcFirstLastPara="1" rIns="121900" wrap="square" tIns="121900">
            <a:noAutofit/>
          </a:bodyPr>
          <a:lstStyle/>
          <a:p>
            <a:pPr indent="0" lvl="0" marL="0" rtl="0" algn="l">
              <a:lnSpc>
                <a:spcPct val="90000"/>
              </a:lnSpc>
              <a:spcBef>
                <a:spcPts val="1000"/>
              </a:spcBef>
              <a:spcAft>
                <a:spcPts val="0"/>
              </a:spcAft>
              <a:buNone/>
            </a:pPr>
            <a:r>
              <a:rPr lang="en-US"/>
              <a:t>Implementing variable loads over a 24 hour period on the Santa Fe distribution model.</a:t>
            </a:r>
            <a:endParaRPr/>
          </a:p>
        </p:txBody>
      </p:sp>
      <p:sp>
        <p:nvSpPr>
          <p:cNvPr id="782" name="Google Shape;782;g2cf6f6dba51_0_10"/>
          <p:cNvSpPr txBox="1"/>
          <p:nvPr>
            <p:ph idx="3" type="subTitle"/>
          </p:nvPr>
        </p:nvSpPr>
        <p:spPr>
          <a:xfrm>
            <a:off x="4519206" y="3919076"/>
            <a:ext cx="6722100" cy="670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a:t>Creating a more accurate PandaPower transmission grid</a:t>
            </a:r>
            <a:endParaRPr/>
          </a:p>
        </p:txBody>
      </p:sp>
      <p:sp>
        <p:nvSpPr>
          <p:cNvPr id="783" name="Google Shape;783;g2cf6f6dba51_0_10"/>
          <p:cNvSpPr txBox="1"/>
          <p:nvPr>
            <p:ph idx="4" type="subTitle"/>
          </p:nvPr>
        </p:nvSpPr>
        <p:spPr>
          <a:xfrm>
            <a:off x="4519206" y="4689923"/>
            <a:ext cx="6722100" cy="670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a:t>Implementing more cyber attacks - short circuit, botnet DoS, etc.</a:t>
            </a:r>
            <a:endParaRPr/>
          </a:p>
        </p:txBody>
      </p:sp>
      <p:sp>
        <p:nvSpPr>
          <p:cNvPr id="784" name="Google Shape;784;g2cf6f6dba51_0_10"/>
          <p:cNvSpPr txBox="1"/>
          <p:nvPr>
            <p:ph idx="5" type="subTitle"/>
          </p:nvPr>
        </p:nvSpPr>
        <p:spPr>
          <a:xfrm>
            <a:off x="4519206" y="3148228"/>
            <a:ext cx="6722100" cy="670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a:t>Implementing the ability to upload and use a custom distribution model.</a:t>
            </a:r>
            <a:endParaRPr/>
          </a:p>
        </p:txBody>
      </p:sp>
      <p:sp>
        <p:nvSpPr>
          <p:cNvPr id="785" name="Google Shape;785;g2cf6f6dba51_0_10"/>
          <p:cNvSpPr txBox="1"/>
          <p:nvPr>
            <p:ph idx="6" type="subTitle"/>
          </p:nvPr>
        </p:nvSpPr>
        <p:spPr>
          <a:xfrm>
            <a:off x="4519201" y="5460770"/>
            <a:ext cx="6722100" cy="670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a:t>Implement a database for archive mode data.</a:t>
            </a:r>
            <a:endParaRPr/>
          </a:p>
        </p:txBody>
      </p:sp>
      <p:sp>
        <p:nvSpPr>
          <p:cNvPr id="786" name="Google Shape;786;g2cf6f6dba51_0_10"/>
          <p:cNvSpPr txBox="1"/>
          <p:nvPr>
            <p:ph idx="7" type="subTitle"/>
          </p:nvPr>
        </p:nvSpPr>
        <p:spPr>
          <a:xfrm>
            <a:off x="960000" y="1606525"/>
            <a:ext cx="3559200" cy="670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sz="2600"/>
              <a:t>EV</a:t>
            </a:r>
            <a:endParaRPr sz="2600"/>
          </a:p>
        </p:txBody>
      </p:sp>
      <p:sp>
        <p:nvSpPr>
          <p:cNvPr id="787" name="Google Shape;787;g2cf6f6dba51_0_10"/>
          <p:cNvSpPr txBox="1"/>
          <p:nvPr>
            <p:ph idx="8" type="subTitle"/>
          </p:nvPr>
        </p:nvSpPr>
        <p:spPr>
          <a:xfrm>
            <a:off x="959975" y="2377375"/>
            <a:ext cx="3559200" cy="670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sz="2600"/>
              <a:t>Power Grid Variable Load</a:t>
            </a:r>
            <a:endParaRPr sz="2600"/>
          </a:p>
        </p:txBody>
      </p:sp>
      <p:sp>
        <p:nvSpPr>
          <p:cNvPr id="788" name="Google Shape;788;g2cf6f6dba51_0_10"/>
          <p:cNvSpPr txBox="1"/>
          <p:nvPr>
            <p:ph idx="9" type="subTitle"/>
          </p:nvPr>
        </p:nvSpPr>
        <p:spPr>
          <a:xfrm>
            <a:off x="959900" y="3148225"/>
            <a:ext cx="3559200" cy="670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a:t>Various Grids</a:t>
            </a:r>
            <a:endParaRPr/>
          </a:p>
        </p:txBody>
      </p:sp>
      <p:sp>
        <p:nvSpPr>
          <p:cNvPr id="789" name="Google Shape;789;g2cf6f6dba51_0_10"/>
          <p:cNvSpPr txBox="1"/>
          <p:nvPr>
            <p:ph idx="13" type="subTitle"/>
          </p:nvPr>
        </p:nvSpPr>
        <p:spPr>
          <a:xfrm>
            <a:off x="960000" y="3919075"/>
            <a:ext cx="3559200" cy="670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sz="2600"/>
              <a:t>Transmission Grid</a:t>
            </a:r>
            <a:endParaRPr sz="2600"/>
          </a:p>
        </p:txBody>
      </p:sp>
      <p:sp>
        <p:nvSpPr>
          <p:cNvPr id="790" name="Google Shape;790;g2cf6f6dba51_0_10"/>
          <p:cNvSpPr txBox="1"/>
          <p:nvPr>
            <p:ph idx="14" type="subTitle"/>
          </p:nvPr>
        </p:nvSpPr>
        <p:spPr>
          <a:xfrm>
            <a:off x="960000" y="4670075"/>
            <a:ext cx="3559200" cy="670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sz="2600"/>
              <a:t>More Attacks </a:t>
            </a:r>
            <a:endParaRPr sz="2600"/>
          </a:p>
        </p:txBody>
      </p:sp>
      <p:sp>
        <p:nvSpPr>
          <p:cNvPr id="791" name="Google Shape;791;g2cf6f6dba51_0_10"/>
          <p:cNvSpPr txBox="1"/>
          <p:nvPr>
            <p:ph idx="15" type="subTitle"/>
          </p:nvPr>
        </p:nvSpPr>
        <p:spPr>
          <a:xfrm>
            <a:off x="959875" y="5460775"/>
            <a:ext cx="3559200" cy="670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sz="2600"/>
              <a:t>Frontend database</a:t>
            </a:r>
            <a:endParaRPr sz="2600"/>
          </a:p>
        </p:txBody>
      </p:sp>
      <p:cxnSp>
        <p:nvCxnSpPr>
          <p:cNvPr id="792" name="Google Shape;792;g2cf6f6dba51_0_10"/>
          <p:cNvCxnSpPr/>
          <p:nvPr/>
        </p:nvCxnSpPr>
        <p:spPr>
          <a:xfrm>
            <a:off x="1132075" y="2296875"/>
            <a:ext cx="10073700" cy="0"/>
          </a:xfrm>
          <a:prstGeom prst="straightConnector1">
            <a:avLst/>
          </a:prstGeom>
          <a:noFill/>
          <a:ln cap="flat" cmpd="sng" w="9525">
            <a:solidFill>
              <a:schemeClr val="accent1"/>
            </a:solidFill>
            <a:prstDash val="solid"/>
            <a:round/>
            <a:headEnd len="med" w="med" type="none"/>
            <a:tailEnd len="med" w="med" type="none"/>
          </a:ln>
        </p:spPr>
      </p:cxnSp>
      <p:cxnSp>
        <p:nvCxnSpPr>
          <p:cNvPr id="793" name="Google Shape;793;g2cf6f6dba51_0_10"/>
          <p:cNvCxnSpPr/>
          <p:nvPr/>
        </p:nvCxnSpPr>
        <p:spPr>
          <a:xfrm>
            <a:off x="1132075" y="5421075"/>
            <a:ext cx="10073700" cy="0"/>
          </a:xfrm>
          <a:prstGeom prst="straightConnector1">
            <a:avLst/>
          </a:prstGeom>
          <a:noFill/>
          <a:ln cap="flat" cmpd="sng" w="9525">
            <a:solidFill>
              <a:schemeClr val="accent1"/>
            </a:solidFill>
            <a:prstDash val="solid"/>
            <a:round/>
            <a:headEnd len="med" w="med" type="none"/>
            <a:tailEnd len="med" w="med" type="none"/>
          </a:ln>
        </p:spPr>
      </p:cxnSp>
      <p:cxnSp>
        <p:nvCxnSpPr>
          <p:cNvPr id="794" name="Google Shape;794;g2cf6f6dba51_0_10"/>
          <p:cNvCxnSpPr/>
          <p:nvPr/>
        </p:nvCxnSpPr>
        <p:spPr>
          <a:xfrm>
            <a:off x="1132075" y="3894400"/>
            <a:ext cx="10073700" cy="0"/>
          </a:xfrm>
          <a:prstGeom prst="straightConnector1">
            <a:avLst/>
          </a:prstGeom>
          <a:noFill/>
          <a:ln cap="flat" cmpd="sng" w="9525">
            <a:solidFill>
              <a:schemeClr val="accent1"/>
            </a:solidFill>
            <a:prstDash val="solid"/>
            <a:round/>
            <a:headEnd len="med" w="med" type="none"/>
            <a:tailEnd len="med" w="med" type="none"/>
          </a:ln>
        </p:spPr>
      </p:cxnSp>
      <p:cxnSp>
        <p:nvCxnSpPr>
          <p:cNvPr id="795" name="Google Shape;795;g2cf6f6dba51_0_10"/>
          <p:cNvCxnSpPr/>
          <p:nvPr/>
        </p:nvCxnSpPr>
        <p:spPr>
          <a:xfrm>
            <a:off x="1132075" y="3211275"/>
            <a:ext cx="10073700" cy="0"/>
          </a:xfrm>
          <a:prstGeom prst="straightConnector1">
            <a:avLst/>
          </a:prstGeom>
          <a:noFill/>
          <a:ln cap="flat" cmpd="sng" w="9525">
            <a:solidFill>
              <a:schemeClr val="accent1"/>
            </a:solidFill>
            <a:prstDash val="solid"/>
            <a:round/>
            <a:headEnd len="med" w="med" type="none"/>
            <a:tailEnd len="med" w="med" type="none"/>
          </a:ln>
        </p:spPr>
      </p:cxnSp>
      <p:cxnSp>
        <p:nvCxnSpPr>
          <p:cNvPr id="796" name="Google Shape;796;g2cf6f6dba51_0_10"/>
          <p:cNvCxnSpPr/>
          <p:nvPr/>
        </p:nvCxnSpPr>
        <p:spPr>
          <a:xfrm>
            <a:off x="1146550" y="4600050"/>
            <a:ext cx="10073700" cy="0"/>
          </a:xfrm>
          <a:prstGeom prst="straightConnector1">
            <a:avLst/>
          </a:prstGeom>
          <a:noFill/>
          <a:ln cap="flat" cmpd="sng" w="9525">
            <a:solidFill>
              <a:schemeClr val="accent1"/>
            </a:solidFill>
            <a:prstDash val="solid"/>
            <a:round/>
            <a:headEnd len="med" w="med" type="none"/>
            <a:tailEnd len="med" w="med"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E9E9E">
            <a:alpha val="0"/>
          </a:srgbClr>
        </a:solidFill>
      </p:bgPr>
    </p:bg>
    <p:spTree>
      <p:nvGrpSpPr>
        <p:cNvPr id="800" name="Shape 800"/>
        <p:cNvGrpSpPr/>
        <p:nvPr/>
      </p:nvGrpSpPr>
      <p:grpSpPr>
        <a:xfrm>
          <a:off x="0" y="0"/>
          <a:ext cx="0" cy="0"/>
          <a:chOff x="0" y="0"/>
          <a:chExt cx="0" cy="0"/>
        </a:xfrm>
      </p:grpSpPr>
      <p:pic>
        <p:nvPicPr>
          <p:cNvPr id="801" name="Google Shape;801;g26f3d47de84_2_35"/>
          <p:cNvPicPr preferRelativeResize="0"/>
          <p:nvPr/>
        </p:nvPicPr>
        <p:blipFill>
          <a:blip r:embed="rId3">
            <a:alphaModFix/>
          </a:blip>
          <a:stretch>
            <a:fillRect/>
          </a:stretch>
        </p:blipFill>
        <p:spPr>
          <a:xfrm>
            <a:off x="6324550" y="1174675"/>
            <a:ext cx="4992097" cy="5516851"/>
          </a:xfrm>
          <a:prstGeom prst="rect">
            <a:avLst/>
          </a:prstGeom>
          <a:noFill/>
          <a:ln>
            <a:noFill/>
          </a:ln>
        </p:spPr>
      </p:pic>
      <p:sp>
        <p:nvSpPr>
          <p:cNvPr id="802" name="Google Shape;802;g26f3d47de84_2_35"/>
          <p:cNvSpPr txBox="1"/>
          <p:nvPr>
            <p:ph type="title"/>
          </p:nvPr>
        </p:nvSpPr>
        <p:spPr>
          <a:xfrm>
            <a:off x="960000" y="719325"/>
            <a:ext cx="6930000" cy="76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Future </a:t>
            </a:r>
            <a:r>
              <a:rPr lang="en-US"/>
              <a:t>Docker Design</a:t>
            </a:r>
            <a:endParaRPr/>
          </a:p>
        </p:txBody>
      </p:sp>
      <p:sp>
        <p:nvSpPr>
          <p:cNvPr id="803" name="Google Shape;803;g26f3d47de84_2_35"/>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pic>
        <p:nvPicPr>
          <p:cNvPr id="804" name="Google Shape;804;g26f3d47de84_2_35"/>
          <p:cNvPicPr preferRelativeResize="0"/>
          <p:nvPr/>
        </p:nvPicPr>
        <p:blipFill>
          <a:blip r:embed="rId4">
            <a:alphaModFix/>
          </a:blip>
          <a:stretch>
            <a:fillRect/>
          </a:stretch>
        </p:blipFill>
        <p:spPr>
          <a:xfrm>
            <a:off x="200875" y="1618428"/>
            <a:ext cx="4304844" cy="4714700"/>
          </a:xfrm>
          <a:prstGeom prst="rect">
            <a:avLst/>
          </a:prstGeom>
          <a:noFill/>
          <a:ln>
            <a:noFill/>
          </a:ln>
        </p:spPr>
      </p:pic>
      <p:cxnSp>
        <p:nvCxnSpPr>
          <p:cNvPr id="805" name="Google Shape;805;g26f3d47de84_2_35"/>
          <p:cNvCxnSpPr>
            <a:stCxn id="804" idx="3"/>
          </p:cNvCxnSpPr>
          <p:nvPr/>
        </p:nvCxnSpPr>
        <p:spPr>
          <a:xfrm flipH="1" rot="10800000">
            <a:off x="4505719" y="3968878"/>
            <a:ext cx="1352100" cy="6900"/>
          </a:xfrm>
          <a:prstGeom prst="straightConnector1">
            <a:avLst/>
          </a:prstGeom>
          <a:noFill/>
          <a:ln cap="flat" cmpd="sng" w="38100">
            <a:solidFill>
              <a:schemeClr val="dk1"/>
            </a:solidFill>
            <a:prstDash val="solid"/>
            <a:round/>
            <a:headEnd len="med" w="med" type="none"/>
            <a:tailEnd len="med" w="med" type="triangle"/>
          </a:ln>
        </p:spPr>
      </p:cxnSp>
      <p:sp>
        <p:nvSpPr>
          <p:cNvPr id="806" name="Google Shape;806;g26f3d47de84_2_35"/>
          <p:cNvSpPr txBox="1"/>
          <p:nvPr/>
        </p:nvSpPr>
        <p:spPr>
          <a:xfrm>
            <a:off x="1305900" y="1618444"/>
            <a:ext cx="1632600" cy="6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chemeClr val="dk1"/>
                </a:solidFill>
                <a:latin typeface="Mulish"/>
                <a:ea typeface="Mulish"/>
                <a:cs typeface="Mulish"/>
                <a:sym typeface="Mulish"/>
              </a:rPr>
              <a:t>Current</a:t>
            </a:r>
            <a:endParaRPr b="1" sz="2400">
              <a:solidFill>
                <a:schemeClr val="dk1"/>
              </a:solidFill>
              <a:latin typeface="Mulish"/>
              <a:ea typeface="Mulish"/>
              <a:cs typeface="Mulish"/>
              <a:sym typeface="Mulish"/>
            </a:endParaRPr>
          </a:p>
        </p:txBody>
      </p:sp>
      <p:sp>
        <p:nvSpPr>
          <p:cNvPr id="807" name="Google Shape;807;g26f3d47de84_2_35"/>
          <p:cNvSpPr txBox="1"/>
          <p:nvPr/>
        </p:nvSpPr>
        <p:spPr>
          <a:xfrm>
            <a:off x="9405925" y="1246125"/>
            <a:ext cx="1476300" cy="5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chemeClr val="dk1"/>
                </a:solidFill>
                <a:latin typeface="Mulish"/>
                <a:ea typeface="Mulish"/>
                <a:cs typeface="Mulish"/>
                <a:sym typeface="Mulish"/>
              </a:rPr>
              <a:t>Future</a:t>
            </a:r>
            <a:endParaRPr b="1" sz="2400">
              <a:solidFill>
                <a:schemeClr val="dk1"/>
              </a:solidFill>
              <a:latin typeface="Mulish"/>
              <a:ea typeface="Mulish"/>
              <a:cs typeface="Mulish"/>
              <a:sym typeface="Mulish"/>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583" name="Shape 583"/>
        <p:cNvGrpSpPr/>
        <p:nvPr/>
      </p:nvGrpSpPr>
      <p:grpSpPr>
        <a:xfrm>
          <a:off x="0" y="0"/>
          <a:ext cx="0" cy="0"/>
          <a:chOff x="0" y="0"/>
          <a:chExt cx="0" cy="0"/>
        </a:xfrm>
      </p:grpSpPr>
      <p:sp>
        <p:nvSpPr>
          <p:cNvPr id="584" name="Google Shape;584;g26f3d47de84_1_53"/>
          <p:cNvSpPr txBox="1"/>
          <p:nvPr>
            <p:ph idx="12" type="sldNum"/>
          </p:nvPr>
        </p:nvSpPr>
        <p:spPr>
          <a:xfrm>
            <a:off x="11536495" y="6333009"/>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585" name="Google Shape;585;g26f3d47de84_1_53"/>
          <p:cNvSpPr txBox="1"/>
          <p:nvPr/>
        </p:nvSpPr>
        <p:spPr>
          <a:xfrm>
            <a:off x="677800" y="2212175"/>
            <a:ext cx="1671300" cy="32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chemeClr val="dk1"/>
              </a:solidFill>
              <a:latin typeface="Mulish"/>
              <a:ea typeface="Mulish"/>
              <a:cs typeface="Mulish"/>
              <a:sym typeface="Mulish"/>
            </a:endParaRPr>
          </a:p>
        </p:txBody>
      </p:sp>
      <p:sp>
        <p:nvSpPr>
          <p:cNvPr id="586" name="Google Shape;586;g26f3d47de84_1_53"/>
          <p:cNvSpPr txBox="1"/>
          <p:nvPr/>
        </p:nvSpPr>
        <p:spPr>
          <a:xfrm>
            <a:off x="994775" y="1520600"/>
            <a:ext cx="14331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solidFill>
                  <a:schemeClr val="dk1"/>
                </a:solidFill>
                <a:latin typeface="Mulish"/>
                <a:ea typeface="Mulish"/>
                <a:cs typeface="Mulish"/>
                <a:sym typeface="Mulish"/>
              </a:rPr>
              <a:t>Attack Team</a:t>
            </a:r>
            <a:endParaRPr b="1" sz="1600">
              <a:solidFill>
                <a:schemeClr val="dk1"/>
              </a:solidFill>
              <a:latin typeface="Mulish"/>
              <a:ea typeface="Mulish"/>
              <a:cs typeface="Mulish"/>
              <a:sym typeface="Mulish"/>
            </a:endParaRPr>
          </a:p>
        </p:txBody>
      </p:sp>
      <p:sp>
        <p:nvSpPr>
          <p:cNvPr id="587" name="Google Shape;587;g26f3d47de84_1_53"/>
          <p:cNvSpPr txBox="1"/>
          <p:nvPr/>
        </p:nvSpPr>
        <p:spPr>
          <a:xfrm>
            <a:off x="3505300" y="1491800"/>
            <a:ext cx="2040300" cy="5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solidFill>
                  <a:schemeClr val="dk1"/>
                </a:solidFill>
                <a:latin typeface="Mulish"/>
                <a:ea typeface="Mulish"/>
                <a:cs typeface="Mulish"/>
                <a:sym typeface="Mulish"/>
              </a:rPr>
              <a:t>Electric Grid Team</a:t>
            </a:r>
            <a:endParaRPr b="1" sz="1600">
              <a:solidFill>
                <a:schemeClr val="dk1"/>
              </a:solidFill>
              <a:latin typeface="Mulish"/>
              <a:ea typeface="Mulish"/>
              <a:cs typeface="Mulish"/>
              <a:sym typeface="Mulish"/>
            </a:endParaRPr>
          </a:p>
        </p:txBody>
      </p:sp>
      <p:sp>
        <p:nvSpPr>
          <p:cNvPr id="588" name="Google Shape;588;g26f3d47de84_1_53"/>
          <p:cNvSpPr txBox="1"/>
          <p:nvPr/>
        </p:nvSpPr>
        <p:spPr>
          <a:xfrm>
            <a:off x="6085300" y="1394153"/>
            <a:ext cx="2767500" cy="72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a:solidFill>
                  <a:schemeClr val="dk1"/>
                </a:solidFill>
                <a:latin typeface="Mulish"/>
                <a:ea typeface="Mulish"/>
                <a:cs typeface="Mulish"/>
                <a:sym typeface="Mulish"/>
              </a:rPr>
              <a:t>Frontend and Dev-Ops Expert</a:t>
            </a:r>
            <a:endParaRPr b="1" sz="1600">
              <a:solidFill>
                <a:schemeClr val="dk1"/>
              </a:solidFill>
              <a:latin typeface="Mulish"/>
              <a:ea typeface="Mulish"/>
              <a:cs typeface="Mulish"/>
              <a:sym typeface="Mulish"/>
            </a:endParaRPr>
          </a:p>
        </p:txBody>
      </p:sp>
      <p:sp>
        <p:nvSpPr>
          <p:cNvPr id="589" name="Google Shape;589;g26f3d47de84_1_53"/>
          <p:cNvSpPr txBox="1"/>
          <p:nvPr/>
        </p:nvSpPr>
        <p:spPr>
          <a:xfrm>
            <a:off x="9163850" y="1368200"/>
            <a:ext cx="2881500" cy="72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a:solidFill>
                  <a:schemeClr val="dk1"/>
                </a:solidFill>
                <a:latin typeface="Mulish"/>
                <a:ea typeface="Mulish"/>
                <a:cs typeface="Mulish"/>
                <a:sym typeface="Mulish"/>
              </a:rPr>
              <a:t>Helics Infrastructure </a:t>
            </a:r>
            <a:endParaRPr b="1" sz="1600">
              <a:solidFill>
                <a:schemeClr val="dk1"/>
              </a:solidFill>
              <a:latin typeface="Mulish"/>
              <a:ea typeface="Mulish"/>
              <a:cs typeface="Mulish"/>
              <a:sym typeface="Mulish"/>
            </a:endParaRPr>
          </a:p>
          <a:p>
            <a:pPr indent="0" lvl="0" marL="0" rtl="0" algn="ctr">
              <a:spcBef>
                <a:spcPts val="0"/>
              </a:spcBef>
              <a:spcAft>
                <a:spcPts val="0"/>
              </a:spcAft>
              <a:buNone/>
            </a:pPr>
            <a:r>
              <a:rPr b="1" lang="en-US" sz="1600">
                <a:solidFill>
                  <a:schemeClr val="dk1"/>
                </a:solidFill>
                <a:latin typeface="Mulish"/>
                <a:ea typeface="Mulish"/>
                <a:cs typeface="Mulish"/>
                <a:sym typeface="Mulish"/>
              </a:rPr>
              <a:t>Expert</a:t>
            </a:r>
            <a:endParaRPr b="1" sz="1600">
              <a:solidFill>
                <a:schemeClr val="dk1"/>
              </a:solidFill>
              <a:latin typeface="Mulish"/>
              <a:ea typeface="Mulish"/>
              <a:cs typeface="Mulish"/>
              <a:sym typeface="Mulish"/>
            </a:endParaRPr>
          </a:p>
        </p:txBody>
      </p:sp>
      <p:pic>
        <p:nvPicPr>
          <p:cNvPr id="590" name="Google Shape;590;g26f3d47de84_1_53"/>
          <p:cNvPicPr preferRelativeResize="0"/>
          <p:nvPr/>
        </p:nvPicPr>
        <p:blipFill>
          <a:blip r:embed="rId3">
            <a:alphaModFix/>
          </a:blip>
          <a:stretch>
            <a:fillRect/>
          </a:stretch>
        </p:blipFill>
        <p:spPr>
          <a:xfrm>
            <a:off x="737038" y="2080787"/>
            <a:ext cx="1671275" cy="1691533"/>
          </a:xfrm>
          <a:prstGeom prst="rect">
            <a:avLst/>
          </a:prstGeom>
          <a:noFill/>
          <a:ln>
            <a:noFill/>
          </a:ln>
        </p:spPr>
      </p:pic>
      <p:pic>
        <p:nvPicPr>
          <p:cNvPr id="591" name="Google Shape;591;g26f3d47de84_1_53"/>
          <p:cNvPicPr preferRelativeResize="0"/>
          <p:nvPr/>
        </p:nvPicPr>
        <p:blipFill>
          <a:blip r:embed="rId4">
            <a:alphaModFix/>
          </a:blip>
          <a:stretch>
            <a:fillRect/>
          </a:stretch>
        </p:blipFill>
        <p:spPr>
          <a:xfrm>
            <a:off x="737050" y="4434700"/>
            <a:ext cx="1671275" cy="1516500"/>
          </a:xfrm>
          <a:prstGeom prst="rect">
            <a:avLst/>
          </a:prstGeom>
          <a:noFill/>
          <a:ln>
            <a:noFill/>
          </a:ln>
        </p:spPr>
      </p:pic>
      <p:pic>
        <p:nvPicPr>
          <p:cNvPr id="592" name="Google Shape;592;g26f3d47de84_1_53"/>
          <p:cNvPicPr preferRelativeResize="0"/>
          <p:nvPr/>
        </p:nvPicPr>
        <p:blipFill>
          <a:blip r:embed="rId5">
            <a:alphaModFix/>
          </a:blip>
          <a:stretch>
            <a:fillRect/>
          </a:stretch>
        </p:blipFill>
        <p:spPr>
          <a:xfrm>
            <a:off x="3602100" y="2142813"/>
            <a:ext cx="1671275" cy="1567469"/>
          </a:xfrm>
          <a:prstGeom prst="rect">
            <a:avLst/>
          </a:prstGeom>
          <a:noFill/>
          <a:ln>
            <a:noFill/>
          </a:ln>
        </p:spPr>
      </p:pic>
      <p:pic>
        <p:nvPicPr>
          <p:cNvPr id="593" name="Google Shape;593;g26f3d47de84_1_53"/>
          <p:cNvPicPr preferRelativeResize="0"/>
          <p:nvPr/>
        </p:nvPicPr>
        <p:blipFill>
          <a:blip r:embed="rId6">
            <a:alphaModFix/>
          </a:blip>
          <a:stretch>
            <a:fillRect/>
          </a:stretch>
        </p:blipFill>
        <p:spPr>
          <a:xfrm>
            <a:off x="3567674" y="4382317"/>
            <a:ext cx="1740150" cy="1621270"/>
          </a:xfrm>
          <a:prstGeom prst="rect">
            <a:avLst/>
          </a:prstGeom>
          <a:noFill/>
          <a:ln>
            <a:noFill/>
          </a:ln>
        </p:spPr>
      </p:pic>
      <p:pic>
        <p:nvPicPr>
          <p:cNvPr id="594" name="Google Shape;594;g26f3d47de84_1_53"/>
          <p:cNvPicPr preferRelativeResize="0"/>
          <p:nvPr/>
        </p:nvPicPr>
        <p:blipFill>
          <a:blip r:embed="rId7">
            <a:alphaModFix/>
          </a:blip>
          <a:stretch>
            <a:fillRect/>
          </a:stretch>
        </p:blipFill>
        <p:spPr>
          <a:xfrm>
            <a:off x="6526375" y="2105112"/>
            <a:ext cx="1740150" cy="1642876"/>
          </a:xfrm>
          <a:prstGeom prst="rect">
            <a:avLst/>
          </a:prstGeom>
          <a:noFill/>
          <a:ln>
            <a:noFill/>
          </a:ln>
        </p:spPr>
      </p:pic>
      <p:pic>
        <p:nvPicPr>
          <p:cNvPr id="595" name="Google Shape;595;g26f3d47de84_1_53"/>
          <p:cNvPicPr preferRelativeResize="0"/>
          <p:nvPr/>
        </p:nvPicPr>
        <p:blipFill>
          <a:blip r:embed="rId8">
            <a:alphaModFix/>
          </a:blip>
          <a:stretch>
            <a:fillRect/>
          </a:stretch>
        </p:blipFill>
        <p:spPr>
          <a:xfrm>
            <a:off x="9519518" y="2212175"/>
            <a:ext cx="1781757" cy="1691550"/>
          </a:xfrm>
          <a:prstGeom prst="rect">
            <a:avLst/>
          </a:prstGeom>
          <a:noFill/>
          <a:ln>
            <a:noFill/>
          </a:ln>
        </p:spPr>
      </p:pic>
      <p:sp>
        <p:nvSpPr>
          <p:cNvPr id="596" name="Google Shape;596;g26f3d47de84_1_53"/>
          <p:cNvSpPr txBox="1"/>
          <p:nvPr/>
        </p:nvSpPr>
        <p:spPr>
          <a:xfrm>
            <a:off x="807475" y="3652925"/>
            <a:ext cx="1541700" cy="32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chemeClr val="dk1"/>
                </a:solidFill>
                <a:latin typeface="Mulish"/>
                <a:ea typeface="Mulish"/>
                <a:cs typeface="Mulish"/>
                <a:sym typeface="Mulish"/>
              </a:rPr>
              <a:t>Tyler Atkinson</a:t>
            </a:r>
            <a:endParaRPr sz="1600">
              <a:solidFill>
                <a:schemeClr val="dk1"/>
              </a:solidFill>
              <a:latin typeface="Mulish"/>
              <a:ea typeface="Mulish"/>
              <a:cs typeface="Mulish"/>
              <a:sym typeface="Mulish"/>
            </a:endParaRPr>
          </a:p>
        </p:txBody>
      </p:sp>
      <p:sp>
        <p:nvSpPr>
          <p:cNvPr id="597" name="Google Shape;597;g26f3d47de84_1_53"/>
          <p:cNvSpPr txBox="1"/>
          <p:nvPr/>
        </p:nvSpPr>
        <p:spPr>
          <a:xfrm>
            <a:off x="1016675" y="5951200"/>
            <a:ext cx="1541700" cy="25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chemeClr val="dk1"/>
                </a:solidFill>
                <a:latin typeface="Mulish"/>
                <a:ea typeface="Mulish"/>
                <a:cs typeface="Mulish"/>
                <a:sym typeface="Mulish"/>
              </a:rPr>
              <a:t>Zach Hirst</a:t>
            </a:r>
            <a:endParaRPr sz="1600">
              <a:solidFill>
                <a:schemeClr val="dk1"/>
              </a:solidFill>
              <a:latin typeface="Mulish"/>
              <a:ea typeface="Mulish"/>
              <a:cs typeface="Mulish"/>
              <a:sym typeface="Mulish"/>
            </a:endParaRPr>
          </a:p>
        </p:txBody>
      </p:sp>
      <p:sp>
        <p:nvSpPr>
          <p:cNvPr id="598" name="Google Shape;598;g26f3d47de84_1_53"/>
          <p:cNvSpPr txBox="1"/>
          <p:nvPr/>
        </p:nvSpPr>
        <p:spPr>
          <a:xfrm>
            <a:off x="3545650" y="3652925"/>
            <a:ext cx="19596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chemeClr val="dk1"/>
                </a:solidFill>
                <a:latin typeface="Mulish"/>
                <a:ea typeface="Mulish"/>
                <a:cs typeface="Mulish"/>
                <a:sym typeface="Mulish"/>
              </a:rPr>
              <a:t>Thomas Keeshan</a:t>
            </a:r>
            <a:endParaRPr sz="1600">
              <a:solidFill>
                <a:schemeClr val="dk1"/>
              </a:solidFill>
              <a:latin typeface="Mulish"/>
              <a:ea typeface="Mulish"/>
              <a:cs typeface="Mulish"/>
              <a:sym typeface="Mulish"/>
            </a:endParaRPr>
          </a:p>
        </p:txBody>
      </p:sp>
      <p:sp>
        <p:nvSpPr>
          <p:cNvPr id="599" name="Google Shape;599;g26f3d47de84_1_53"/>
          <p:cNvSpPr txBox="1"/>
          <p:nvPr/>
        </p:nvSpPr>
        <p:spPr>
          <a:xfrm>
            <a:off x="3602100" y="5951200"/>
            <a:ext cx="1671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chemeClr val="dk1"/>
                </a:solidFill>
                <a:latin typeface="Mulish"/>
                <a:ea typeface="Mulish"/>
                <a:cs typeface="Mulish"/>
                <a:sym typeface="Mulish"/>
              </a:rPr>
              <a:t>Matthew Nevin</a:t>
            </a:r>
            <a:endParaRPr sz="1600">
              <a:solidFill>
                <a:schemeClr val="dk1"/>
              </a:solidFill>
              <a:latin typeface="Mulish"/>
              <a:ea typeface="Mulish"/>
              <a:cs typeface="Mulish"/>
              <a:sym typeface="Mulish"/>
            </a:endParaRPr>
          </a:p>
        </p:txBody>
      </p:sp>
      <p:sp>
        <p:nvSpPr>
          <p:cNvPr id="600" name="Google Shape;600;g26f3d47de84_1_53"/>
          <p:cNvSpPr txBox="1"/>
          <p:nvPr/>
        </p:nvSpPr>
        <p:spPr>
          <a:xfrm>
            <a:off x="6543350" y="3710275"/>
            <a:ext cx="1781700" cy="56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chemeClr val="dk1"/>
                </a:solidFill>
                <a:latin typeface="Mulish"/>
                <a:ea typeface="Mulish"/>
                <a:cs typeface="Mulish"/>
                <a:sym typeface="Mulish"/>
              </a:rPr>
              <a:t>Justin Templeton</a:t>
            </a:r>
            <a:endParaRPr sz="1600">
              <a:solidFill>
                <a:schemeClr val="dk1"/>
              </a:solidFill>
              <a:latin typeface="Mulish"/>
              <a:ea typeface="Mulish"/>
              <a:cs typeface="Mulish"/>
              <a:sym typeface="Mulish"/>
            </a:endParaRPr>
          </a:p>
        </p:txBody>
      </p:sp>
      <p:sp>
        <p:nvSpPr>
          <p:cNvPr id="601" name="Google Shape;601;g26f3d47de84_1_53"/>
          <p:cNvSpPr txBox="1"/>
          <p:nvPr/>
        </p:nvSpPr>
        <p:spPr>
          <a:xfrm>
            <a:off x="9831100" y="3827525"/>
            <a:ext cx="13110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chemeClr val="dk1"/>
                </a:solidFill>
                <a:latin typeface="Mulish"/>
                <a:ea typeface="Mulish"/>
                <a:cs typeface="Mulish"/>
                <a:sym typeface="Mulish"/>
              </a:rPr>
              <a:t>Kaya Zdan</a:t>
            </a:r>
            <a:endParaRPr sz="1600">
              <a:solidFill>
                <a:schemeClr val="dk1"/>
              </a:solidFill>
              <a:latin typeface="Mulish"/>
              <a:ea typeface="Mulish"/>
              <a:cs typeface="Mulish"/>
              <a:sym typeface="Mulish"/>
            </a:endParaRPr>
          </a:p>
        </p:txBody>
      </p:sp>
      <p:sp>
        <p:nvSpPr>
          <p:cNvPr id="602" name="Google Shape;602;g26f3d47de84_1_53"/>
          <p:cNvSpPr txBox="1"/>
          <p:nvPr/>
        </p:nvSpPr>
        <p:spPr>
          <a:xfrm>
            <a:off x="319825" y="569825"/>
            <a:ext cx="7819200" cy="72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chemeClr val="dk1"/>
              </a:solidFill>
              <a:latin typeface="Mulish"/>
              <a:ea typeface="Mulish"/>
              <a:cs typeface="Mulish"/>
              <a:sym typeface="Mulish"/>
            </a:endParaRPr>
          </a:p>
        </p:txBody>
      </p:sp>
      <p:sp>
        <p:nvSpPr>
          <p:cNvPr id="603" name="Google Shape;603;g26f3d47de84_1_53"/>
          <p:cNvSpPr txBox="1"/>
          <p:nvPr>
            <p:ph idx="4294967295" type="title"/>
          </p:nvPr>
        </p:nvSpPr>
        <p:spPr>
          <a:xfrm>
            <a:off x="889225" y="246550"/>
            <a:ext cx="10515600" cy="1181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Introduction</a:t>
            </a:r>
            <a:endParaRPr/>
          </a:p>
        </p:txBody>
      </p:sp>
      <p:cxnSp>
        <p:nvCxnSpPr>
          <p:cNvPr id="604" name="Google Shape;604;g26f3d47de84_1_53"/>
          <p:cNvCxnSpPr/>
          <p:nvPr/>
        </p:nvCxnSpPr>
        <p:spPr>
          <a:xfrm>
            <a:off x="3075575" y="1591300"/>
            <a:ext cx="0" cy="3655200"/>
          </a:xfrm>
          <a:prstGeom prst="straightConnector1">
            <a:avLst/>
          </a:prstGeom>
          <a:noFill/>
          <a:ln cap="flat" cmpd="sng" w="19050">
            <a:solidFill>
              <a:schemeClr val="accent1"/>
            </a:solidFill>
            <a:prstDash val="solid"/>
            <a:round/>
            <a:headEnd len="med" w="med" type="none"/>
            <a:tailEnd len="med" w="med" type="none"/>
          </a:ln>
        </p:spPr>
      </p:cxnSp>
      <p:cxnSp>
        <p:nvCxnSpPr>
          <p:cNvPr id="605" name="Google Shape;605;g26f3d47de84_1_53"/>
          <p:cNvCxnSpPr/>
          <p:nvPr/>
        </p:nvCxnSpPr>
        <p:spPr>
          <a:xfrm>
            <a:off x="6020463" y="1580550"/>
            <a:ext cx="0" cy="3693000"/>
          </a:xfrm>
          <a:prstGeom prst="straightConnector1">
            <a:avLst/>
          </a:prstGeom>
          <a:noFill/>
          <a:ln cap="flat" cmpd="sng" w="19050">
            <a:solidFill>
              <a:schemeClr val="accent1"/>
            </a:solidFill>
            <a:prstDash val="solid"/>
            <a:round/>
            <a:headEnd len="med" w="med" type="none"/>
            <a:tailEnd len="med" w="med" type="none"/>
          </a:ln>
        </p:spPr>
      </p:cxnSp>
      <p:cxnSp>
        <p:nvCxnSpPr>
          <p:cNvPr id="606" name="Google Shape;606;g26f3d47de84_1_53"/>
          <p:cNvCxnSpPr/>
          <p:nvPr/>
        </p:nvCxnSpPr>
        <p:spPr>
          <a:xfrm>
            <a:off x="9163838" y="1561775"/>
            <a:ext cx="0" cy="3693000"/>
          </a:xfrm>
          <a:prstGeom prst="straightConnector1">
            <a:avLst/>
          </a:prstGeom>
          <a:noFill/>
          <a:ln cap="flat" cmpd="sng" w="19050">
            <a:solidFill>
              <a:schemeClr val="accent1"/>
            </a:solidFill>
            <a:prstDash val="solid"/>
            <a:round/>
            <a:headEnd len="med" w="med" type="none"/>
            <a:tailEnd len="med" w="med"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E9E9E">
            <a:alpha val="0"/>
          </a:srgbClr>
        </a:solidFill>
      </p:bgPr>
    </p:bg>
    <p:spTree>
      <p:nvGrpSpPr>
        <p:cNvPr id="811" name="Shape 811"/>
        <p:cNvGrpSpPr/>
        <p:nvPr/>
      </p:nvGrpSpPr>
      <p:grpSpPr>
        <a:xfrm>
          <a:off x="0" y="0"/>
          <a:ext cx="0" cy="0"/>
          <a:chOff x="0" y="0"/>
          <a:chExt cx="0" cy="0"/>
        </a:xfrm>
      </p:grpSpPr>
      <p:sp>
        <p:nvSpPr>
          <p:cNvPr id="812" name="Google Shape;812;g262f85d2f5b_1_14"/>
          <p:cNvSpPr txBox="1"/>
          <p:nvPr>
            <p:ph type="title"/>
          </p:nvPr>
        </p:nvSpPr>
        <p:spPr>
          <a:xfrm>
            <a:off x="2847400" y="1585467"/>
            <a:ext cx="6497100" cy="26193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8000"/>
              <a:buNone/>
            </a:pPr>
            <a:r>
              <a:rPr lang="en-US"/>
              <a:t>Thank You</a:t>
            </a:r>
            <a:endParaRPr/>
          </a:p>
        </p:txBody>
      </p:sp>
      <p:sp>
        <p:nvSpPr>
          <p:cNvPr id="813" name="Google Shape;813;g262f85d2f5b_1_14"/>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817" name="Shape 817"/>
        <p:cNvGrpSpPr/>
        <p:nvPr/>
      </p:nvGrpSpPr>
      <p:grpSpPr>
        <a:xfrm>
          <a:off x="0" y="0"/>
          <a:ext cx="0" cy="0"/>
          <a:chOff x="0" y="0"/>
          <a:chExt cx="0" cy="0"/>
        </a:xfrm>
      </p:grpSpPr>
      <p:sp>
        <p:nvSpPr>
          <p:cNvPr id="818" name="Google Shape;818;g26f3d47de84_1_3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819" name="Google Shape;819;g26f3d47de84_1_32"/>
          <p:cNvSpPr txBox="1"/>
          <p:nvPr>
            <p:ph type="title"/>
          </p:nvPr>
        </p:nvSpPr>
        <p:spPr>
          <a:xfrm>
            <a:off x="960000" y="719333"/>
            <a:ext cx="102720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Sources</a:t>
            </a:r>
            <a:endParaRPr/>
          </a:p>
        </p:txBody>
      </p:sp>
      <p:sp>
        <p:nvSpPr>
          <p:cNvPr id="820" name="Google Shape;820;g26f3d47de84_1_32"/>
          <p:cNvSpPr txBox="1"/>
          <p:nvPr>
            <p:ph idx="1" type="body"/>
          </p:nvPr>
        </p:nvSpPr>
        <p:spPr>
          <a:xfrm>
            <a:off x="960000" y="1621001"/>
            <a:ext cx="10272000" cy="4598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1200" u="sng">
                <a:solidFill>
                  <a:schemeClr val="hlink"/>
                </a:solidFill>
                <a:hlinkClick r:id="rId3"/>
              </a:rPr>
              <a:t>https://spectrumlocalnews.com/tx/south-texas-el-paso/news/2023/12/11/report--chinese-hackers-targeted-texas-power-grid--hawaii-water-utility--other-critical-infrastructure-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u="sng">
                <a:solidFill>
                  <a:schemeClr val="hlink"/>
                </a:solidFill>
                <a:hlinkClick r:id="rId4"/>
              </a:rPr>
              <a:t>https://www.politico.com/news/2023/09/10/power-grid-attacks-00114563</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u="sng">
                <a:solidFill>
                  <a:schemeClr val="hlink"/>
                </a:solidFill>
                <a:hlinkClick r:id="rId5"/>
              </a:rPr>
              <a:t>https://www.reuters.com/technology/cybersecurity/us-electric-grid-growing-more-vulnerable-cyberattacks-regulator-says-2024-04-04/</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u="sng">
                <a:solidFill>
                  <a:schemeClr val="hlink"/>
                </a:solidFill>
                <a:hlinkClick r:id="rId6"/>
              </a:rPr>
              <a:t>https://www.wftv.com/news/local/increase-cyberattacks-our-power-grid-seen-nationwide-including-orange-county/J4AP76IZLZBKHADGYXXOMEIMWM/</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u="sng">
                <a:solidFill>
                  <a:schemeClr val="hlink"/>
                </a:solidFill>
                <a:hlinkClick r:id="rId7"/>
              </a:rPr>
              <a:t>https://clipart-library.com/img/1851344.png</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u="sng">
                <a:solidFill>
                  <a:schemeClr val="hlink"/>
                </a:solidFill>
                <a:hlinkClick r:id="rId8"/>
              </a:rPr>
              <a:t>https://www.pinclipart.com/picdir/big/14-147675_hat-clipart-builder-construction-worker-helmet-clipart-png.png</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u="sng">
                <a:solidFill>
                  <a:schemeClr val="hlink"/>
                </a:solidFill>
                <a:hlinkClick r:id="rId9"/>
              </a:rPr>
              <a:t>https://static.vecteezy.com/system/resources/previews/005/089/757/original/webpage-icon-style-vector.jpg</a:t>
            </a:r>
            <a:r>
              <a:rPr lang="en-US" sz="1200"/>
              <a:t>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u="sng">
                <a:solidFill>
                  <a:schemeClr val="hlink"/>
                </a:solidFill>
                <a:hlinkClick r:id="rId10"/>
              </a:rPr>
              <a:t>https://www.flaticon.com/free-icons/attack</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u="sng">
                <a:solidFill>
                  <a:schemeClr val="hlink"/>
                </a:solidFill>
                <a:hlinkClick r:id="rId11"/>
              </a:rPr>
              <a:t>https://afdc.energy.gov/evi-x-toolbox#/evi-pro-ports</a:t>
            </a:r>
            <a:r>
              <a:rPr lang="en-US" sz="1200"/>
              <a:t>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9E9E9E">
            <a:alpha val="0"/>
          </a:srgbClr>
        </a:solidFill>
      </p:bgPr>
    </p:bg>
    <p:spTree>
      <p:nvGrpSpPr>
        <p:cNvPr id="824" name="Shape 824"/>
        <p:cNvGrpSpPr/>
        <p:nvPr/>
      </p:nvGrpSpPr>
      <p:grpSpPr>
        <a:xfrm>
          <a:off x="0" y="0"/>
          <a:ext cx="0" cy="0"/>
          <a:chOff x="0" y="0"/>
          <a:chExt cx="0" cy="0"/>
        </a:xfrm>
      </p:grpSpPr>
      <p:sp>
        <p:nvSpPr>
          <p:cNvPr id="825" name="Google Shape;825;g26f3d47de84_1_26"/>
          <p:cNvSpPr txBox="1"/>
          <p:nvPr>
            <p:ph idx="4294967295"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US"/>
              <a:t>Broader Context</a:t>
            </a:r>
            <a:endParaRPr/>
          </a:p>
        </p:txBody>
      </p:sp>
      <p:sp>
        <p:nvSpPr>
          <p:cNvPr id="826" name="Google Shape;826;g26f3d47de84_1_26"/>
          <p:cNvSpPr txBox="1"/>
          <p:nvPr>
            <p:ph idx="4294967295" type="body"/>
          </p:nvPr>
        </p:nvSpPr>
        <p:spPr>
          <a:xfrm>
            <a:off x="838200" y="1825625"/>
            <a:ext cx="5922000" cy="43512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1000"/>
              </a:spcBef>
              <a:spcAft>
                <a:spcPts val="0"/>
              </a:spcAft>
              <a:buNone/>
            </a:pPr>
            <a:r>
              <a:rPr lang="en-US" sz="1800"/>
              <a:t>Public Health and Safety:</a:t>
            </a:r>
            <a:endParaRPr sz="1800"/>
          </a:p>
          <a:p>
            <a:pPr indent="-342900" lvl="0" marL="457200" rtl="0" algn="l">
              <a:lnSpc>
                <a:spcPct val="90000"/>
              </a:lnSpc>
              <a:spcBef>
                <a:spcPts val="1000"/>
              </a:spcBef>
              <a:spcAft>
                <a:spcPts val="0"/>
              </a:spcAft>
              <a:buSzPts val="1800"/>
              <a:buChar char="◇"/>
            </a:pPr>
            <a:r>
              <a:rPr lang="en-US" sz="1800"/>
              <a:t>Can make grids more reliable by finding weak points.</a:t>
            </a:r>
            <a:endParaRPr sz="1800"/>
          </a:p>
          <a:p>
            <a:pPr indent="-342900" lvl="0" marL="457200" rtl="0" algn="l">
              <a:lnSpc>
                <a:spcPct val="90000"/>
              </a:lnSpc>
              <a:spcBef>
                <a:spcPts val="0"/>
              </a:spcBef>
              <a:spcAft>
                <a:spcPts val="0"/>
              </a:spcAft>
              <a:buSzPts val="1800"/>
              <a:buChar char="◇"/>
            </a:pPr>
            <a:r>
              <a:rPr lang="en-US" sz="1800"/>
              <a:t>Can be used to make post fault plans to ensure the least amount of area is affected.</a:t>
            </a:r>
            <a:endParaRPr sz="1800"/>
          </a:p>
          <a:p>
            <a:pPr indent="-342900" lvl="0" marL="457200" rtl="0" algn="l">
              <a:lnSpc>
                <a:spcPct val="90000"/>
              </a:lnSpc>
              <a:spcBef>
                <a:spcPts val="0"/>
              </a:spcBef>
              <a:spcAft>
                <a:spcPts val="0"/>
              </a:spcAft>
              <a:buSzPts val="1800"/>
              <a:buChar char="◇"/>
            </a:pPr>
            <a:r>
              <a:rPr lang="en-US" sz="1800"/>
              <a:t>Optimize design to help reduce power outages.</a:t>
            </a:r>
            <a:endParaRPr sz="1800"/>
          </a:p>
          <a:p>
            <a:pPr indent="0" lvl="0" marL="0" rtl="0" algn="l">
              <a:lnSpc>
                <a:spcPct val="90000"/>
              </a:lnSpc>
              <a:spcBef>
                <a:spcPts val="1000"/>
              </a:spcBef>
              <a:spcAft>
                <a:spcPts val="0"/>
              </a:spcAft>
              <a:buNone/>
            </a:pPr>
            <a:r>
              <a:rPr lang="en-US" sz="1800"/>
              <a:t>Economic:</a:t>
            </a:r>
            <a:endParaRPr sz="1800"/>
          </a:p>
          <a:p>
            <a:pPr indent="-342900" lvl="0" marL="457200" rtl="0" algn="l">
              <a:lnSpc>
                <a:spcPct val="90000"/>
              </a:lnSpc>
              <a:spcBef>
                <a:spcPts val="1000"/>
              </a:spcBef>
              <a:spcAft>
                <a:spcPts val="0"/>
              </a:spcAft>
              <a:buSzPts val="1800"/>
              <a:buChar char="◇"/>
            </a:pPr>
            <a:r>
              <a:rPr lang="en-US" sz="1800"/>
              <a:t>Saves money by helping optimize grid design.</a:t>
            </a:r>
            <a:endParaRPr sz="1800"/>
          </a:p>
          <a:p>
            <a:pPr indent="0" lvl="0" marL="0" rtl="0" algn="l">
              <a:lnSpc>
                <a:spcPct val="90000"/>
              </a:lnSpc>
              <a:spcBef>
                <a:spcPts val="1000"/>
              </a:spcBef>
              <a:spcAft>
                <a:spcPts val="0"/>
              </a:spcAft>
              <a:buNone/>
            </a:pPr>
            <a:r>
              <a:rPr lang="en-US" sz="1800"/>
              <a:t>Environmental:</a:t>
            </a:r>
            <a:endParaRPr sz="1800"/>
          </a:p>
          <a:p>
            <a:pPr indent="-342900" lvl="0" marL="457200" rtl="0" algn="l">
              <a:lnSpc>
                <a:spcPct val="90000"/>
              </a:lnSpc>
              <a:spcBef>
                <a:spcPts val="1000"/>
              </a:spcBef>
              <a:spcAft>
                <a:spcPts val="0"/>
              </a:spcAft>
              <a:buSzPts val="1800"/>
              <a:buChar char="◇"/>
            </a:pPr>
            <a:r>
              <a:rPr lang="en-US" sz="1800"/>
              <a:t>Other industries depend on the power grid to Continue running.</a:t>
            </a:r>
            <a:endParaRPr sz="1800"/>
          </a:p>
          <a:p>
            <a:pPr indent="-342900" lvl="1" marL="914400" rtl="0" algn="l">
              <a:lnSpc>
                <a:spcPct val="90000"/>
              </a:lnSpc>
              <a:spcBef>
                <a:spcPts val="0"/>
              </a:spcBef>
              <a:spcAft>
                <a:spcPts val="0"/>
              </a:spcAft>
              <a:buSzPts val="1800"/>
              <a:buChar char="○"/>
            </a:pPr>
            <a:r>
              <a:rPr lang="en-US" sz="1800"/>
              <a:t>Costs compound based on users.</a:t>
            </a:r>
            <a:endParaRPr sz="1800"/>
          </a:p>
          <a:p>
            <a:pPr indent="0" lvl="0" marL="0" rtl="0" algn="l">
              <a:lnSpc>
                <a:spcPct val="90000"/>
              </a:lnSpc>
              <a:spcBef>
                <a:spcPts val="1000"/>
              </a:spcBef>
              <a:spcAft>
                <a:spcPts val="0"/>
              </a:spcAft>
              <a:buNone/>
            </a:pPr>
            <a:r>
              <a:rPr lang="en-US" sz="1800"/>
              <a:t>Global, Cultural, and Social:</a:t>
            </a:r>
            <a:endParaRPr sz="1800"/>
          </a:p>
          <a:p>
            <a:pPr indent="-342900" lvl="0" marL="457200" rtl="0" algn="l">
              <a:lnSpc>
                <a:spcPct val="90000"/>
              </a:lnSpc>
              <a:spcBef>
                <a:spcPts val="1000"/>
              </a:spcBef>
              <a:spcAft>
                <a:spcPts val="0"/>
              </a:spcAft>
              <a:buSzPts val="1800"/>
              <a:buChar char="◇"/>
            </a:pPr>
            <a:r>
              <a:rPr lang="en-US" sz="1800"/>
              <a:t>Attacks induce fear into Grid users.</a:t>
            </a:r>
            <a:endParaRPr sz="1800"/>
          </a:p>
        </p:txBody>
      </p:sp>
      <p:sp>
        <p:nvSpPr>
          <p:cNvPr id="827" name="Google Shape;827;g26f3d47de84_1_26"/>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E9E9E">
            <a:alpha val="0"/>
          </a:srgbClr>
        </a:solidFill>
      </p:bgPr>
    </p:bg>
    <p:spTree>
      <p:nvGrpSpPr>
        <p:cNvPr id="610" name="Shape 610"/>
        <p:cNvGrpSpPr/>
        <p:nvPr/>
      </p:nvGrpSpPr>
      <p:grpSpPr>
        <a:xfrm>
          <a:off x="0" y="0"/>
          <a:ext cx="0" cy="0"/>
          <a:chOff x="0" y="0"/>
          <a:chExt cx="0" cy="0"/>
        </a:xfrm>
      </p:grpSpPr>
      <p:sp>
        <p:nvSpPr>
          <p:cNvPr id="611" name="Google Shape;611;g26f3beb4d16_1_33"/>
          <p:cNvSpPr txBox="1"/>
          <p:nvPr>
            <p:ph idx="4294967295"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Background</a:t>
            </a:r>
            <a:endParaRPr/>
          </a:p>
        </p:txBody>
      </p:sp>
      <p:sp>
        <p:nvSpPr>
          <p:cNvPr id="612" name="Google Shape;612;g26f3beb4d16_1_33"/>
          <p:cNvSpPr txBox="1"/>
          <p:nvPr>
            <p:ph idx="4294967295" type="body"/>
          </p:nvPr>
        </p:nvSpPr>
        <p:spPr>
          <a:xfrm>
            <a:off x="838200" y="1825625"/>
            <a:ext cx="59220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b="1" lang="en-US" sz="1800">
                <a:solidFill>
                  <a:schemeClr val="lt1"/>
                </a:solidFill>
              </a:rPr>
              <a:t>Problem:</a:t>
            </a:r>
            <a:r>
              <a:rPr lang="en-US" sz="1800"/>
              <a:t> Cyber attacks against the power grid cause significant damage. This damage includes outages, equipment damage, and standstill in sectors that rely on the power grid.</a:t>
            </a:r>
            <a:endParaRPr sz="400"/>
          </a:p>
          <a:p>
            <a:pPr indent="0" lvl="0" marL="0" rtl="0" algn="l">
              <a:lnSpc>
                <a:spcPct val="90000"/>
              </a:lnSpc>
              <a:spcBef>
                <a:spcPts val="1000"/>
              </a:spcBef>
              <a:spcAft>
                <a:spcPts val="0"/>
              </a:spcAft>
              <a:buSzPts val="1800"/>
              <a:buNone/>
            </a:pPr>
            <a:r>
              <a:rPr b="1" lang="en-US" sz="1800">
                <a:solidFill>
                  <a:schemeClr val="lt1"/>
                </a:solidFill>
              </a:rPr>
              <a:t>Solution:</a:t>
            </a:r>
            <a:r>
              <a:rPr b="1" lang="en-US" sz="1800"/>
              <a:t> </a:t>
            </a:r>
            <a:r>
              <a:rPr lang="en-US" sz="1800"/>
              <a:t>Creation of a  tool to t</a:t>
            </a:r>
            <a:r>
              <a:rPr lang="en-US" sz="1800"/>
              <a:t>est the impact of cyber attacks against a simulated electrical grid.</a:t>
            </a:r>
            <a:endParaRPr/>
          </a:p>
          <a:p>
            <a:pPr indent="0" lvl="0" marL="0" rtl="0" algn="l">
              <a:lnSpc>
                <a:spcPct val="90000"/>
              </a:lnSpc>
              <a:spcBef>
                <a:spcPts val="1000"/>
              </a:spcBef>
              <a:spcAft>
                <a:spcPts val="0"/>
              </a:spcAft>
              <a:buSzPts val="1800"/>
              <a:buNone/>
            </a:pPr>
            <a:r>
              <a:rPr b="1" lang="en-US" sz="1800">
                <a:solidFill>
                  <a:schemeClr val="lt1"/>
                </a:solidFill>
              </a:rPr>
              <a:t>Who does it help?</a:t>
            </a:r>
            <a:endParaRPr b="1" sz="1800">
              <a:solidFill>
                <a:schemeClr val="lt1"/>
              </a:solidFill>
            </a:endParaRPr>
          </a:p>
          <a:p>
            <a:pPr indent="-330200" lvl="0" marL="457200" rtl="0" algn="l">
              <a:lnSpc>
                <a:spcPct val="90000"/>
              </a:lnSpc>
              <a:spcBef>
                <a:spcPts val="1000"/>
              </a:spcBef>
              <a:spcAft>
                <a:spcPts val="0"/>
              </a:spcAft>
              <a:buSzPts val="1600"/>
              <a:buChar char="◇"/>
            </a:pPr>
            <a:r>
              <a:rPr lang="en-US"/>
              <a:t>Utility companies</a:t>
            </a:r>
            <a:endParaRPr/>
          </a:p>
          <a:p>
            <a:pPr indent="-330200" lvl="0" marL="457200" rtl="0" algn="l">
              <a:lnSpc>
                <a:spcPct val="90000"/>
              </a:lnSpc>
              <a:spcBef>
                <a:spcPts val="0"/>
              </a:spcBef>
              <a:spcAft>
                <a:spcPts val="0"/>
              </a:spcAft>
              <a:buSzPts val="1600"/>
              <a:buChar char="◇"/>
            </a:pPr>
            <a:r>
              <a:rPr lang="en-US"/>
              <a:t>Power grid consultancies</a:t>
            </a:r>
            <a:endParaRPr/>
          </a:p>
          <a:p>
            <a:pPr indent="-330200" lvl="0" marL="457200" rtl="0" algn="l">
              <a:lnSpc>
                <a:spcPct val="90000"/>
              </a:lnSpc>
              <a:spcBef>
                <a:spcPts val="0"/>
              </a:spcBef>
              <a:spcAft>
                <a:spcPts val="0"/>
              </a:spcAft>
              <a:buSzPts val="1600"/>
              <a:buChar char="◇"/>
            </a:pPr>
            <a:r>
              <a:rPr lang="en-US"/>
              <a:t>City engineers and workers</a:t>
            </a:r>
            <a:endParaRPr/>
          </a:p>
          <a:p>
            <a:pPr indent="-330200" lvl="0" marL="457200" rtl="0" algn="l">
              <a:lnSpc>
                <a:spcPct val="90000"/>
              </a:lnSpc>
              <a:spcBef>
                <a:spcPts val="0"/>
              </a:spcBef>
              <a:spcAft>
                <a:spcPts val="0"/>
              </a:spcAft>
              <a:buSzPts val="1600"/>
              <a:buChar char="◇"/>
            </a:pPr>
            <a:r>
              <a:rPr lang="en-US"/>
              <a:t>The general population</a:t>
            </a:r>
            <a:endParaRPr/>
          </a:p>
        </p:txBody>
      </p:sp>
      <p:sp>
        <p:nvSpPr>
          <p:cNvPr id="613" name="Google Shape;613;g26f3beb4d16_1_33"/>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614" name="Google Shape;614;g26f3beb4d16_1_33"/>
          <p:cNvPicPr preferRelativeResize="0"/>
          <p:nvPr/>
        </p:nvPicPr>
        <p:blipFill>
          <a:blip r:embed="rId3">
            <a:alphaModFix/>
          </a:blip>
          <a:stretch>
            <a:fillRect/>
          </a:stretch>
        </p:blipFill>
        <p:spPr>
          <a:xfrm>
            <a:off x="9283229" y="1690825"/>
            <a:ext cx="2620971" cy="1583675"/>
          </a:xfrm>
          <a:prstGeom prst="rect">
            <a:avLst/>
          </a:prstGeom>
          <a:noFill/>
          <a:ln cap="flat" cmpd="sng" w="9525">
            <a:solidFill>
              <a:schemeClr val="dk1"/>
            </a:solidFill>
            <a:prstDash val="solid"/>
            <a:round/>
            <a:headEnd len="sm" w="sm" type="none"/>
            <a:tailEnd len="sm" w="sm" type="none"/>
          </a:ln>
        </p:spPr>
      </p:pic>
      <p:pic>
        <p:nvPicPr>
          <p:cNvPr id="615" name="Google Shape;615;g26f3beb4d16_1_33"/>
          <p:cNvPicPr preferRelativeResize="0"/>
          <p:nvPr/>
        </p:nvPicPr>
        <p:blipFill>
          <a:blip r:embed="rId4">
            <a:alphaModFix/>
          </a:blip>
          <a:stretch>
            <a:fillRect/>
          </a:stretch>
        </p:blipFill>
        <p:spPr>
          <a:xfrm>
            <a:off x="8408425" y="3032748"/>
            <a:ext cx="3224250" cy="1039725"/>
          </a:xfrm>
          <a:prstGeom prst="rect">
            <a:avLst/>
          </a:prstGeom>
          <a:noFill/>
          <a:ln cap="flat" cmpd="sng" w="9525">
            <a:solidFill>
              <a:schemeClr val="dk1"/>
            </a:solidFill>
            <a:prstDash val="solid"/>
            <a:round/>
            <a:headEnd len="sm" w="sm" type="none"/>
            <a:tailEnd len="sm" w="sm" type="none"/>
          </a:ln>
        </p:spPr>
      </p:pic>
      <p:pic>
        <p:nvPicPr>
          <p:cNvPr id="616" name="Google Shape;616;g26f3beb4d16_1_33"/>
          <p:cNvPicPr preferRelativeResize="0"/>
          <p:nvPr/>
        </p:nvPicPr>
        <p:blipFill>
          <a:blip r:embed="rId5">
            <a:alphaModFix/>
          </a:blip>
          <a:stretch>
            <a:fillRect/>
          </a:stretch>
        </p:blipFill>
        <p:spPr>
          <a:xfrm>
            <a:off x="6136350" y="3978942"/>
            <a:ext cx="5922000" cy="791633"/>
          </a:xfrm>
          <a:prstGeom prst="rect">
            <a:avLst/>
          </a:prstGeom>
          <a:noFill/>
          <a:ln cap="flat" cmpd="sng" w="9525">
            <a:solidFill>
              <a:schemeClr val="dk1"/>
            </a:solidFill>
            <a:prstDash val="solid"/>
            <a:round/>
            <a:headEnd len="sm" w="sm" type="none"/>
            <a:tailEnd len="sm" w="sm" type="none"/>
          </a:ln>
        </p:spPr>
      </p:pic>
      <p:pic>
        <p:nvPicPr>
          <p:cNvPr id="617" name="Google Shape;617;g26f3beb4d16_1_33"/>
          <p:cNvPicPr preferRelativeResize="0"/>
          <p:nvPr/>
        </p:nvPicPr>
        <p:blipFill>
          <a:blip r:embed="rId6">
            <a:alphaModFix/>
          </a:blip>
          <a:stretch>
            <a:fillRect/>
          </a:stretch>
        </p:blipFill>
        <p:spPr>
          <a:xfrm>
            <a:off x="8104250" y="4667375"/>
            <a:ext cx="4087751" cy="884475"/>
          </a:xfrm>
          <a:prstGeom prst="rect">
            <a:avLst/>
          </a:prstGeom>
          <a:noFill/>
          <a:ln cap="flat" cmpd="sng" w="9525">
            <a:solidFill>
              <a:schemeClr val="dk1"/>
            </a:solidFill>
            <a:prstDash val="solid"/>
            <a:round/>
            <a:headEnd len="sm" w="sm" type="none"/>
            <a:tailEnd len="sm" w="sm" type="none"/>
          </a:ln>
        </p:spPr>
      </p:pic>
      <p:pic>
        <p:nvPicPr>
          <p:cNvPr id="618" name="Google Shape;618;g26f3beb4d16_1_33"/>
          <p:cNvPicPr preferRelativeResize="0"/>
          <p:nvPr/>
        </p:nvPicPr>
        <p:blipFill>
          <a:blip r:embed="rId7">
            <a:alphaModFix/>
          </a:blip>
          <a:stretch>
            <a:fillRect/>
          </a:stretch>
        </p:blipFill>
        <p:spPr>
          <a:xfrm>
            <a:off x="838200" y="5417792"/>
            <a:ext cx="3224250" cy="1096434"/>
          </a:xfrm>
          <a:prstGeom prst="rect">
            <a:avLst/>
          </a:prstGeom>
          <a:noFill/>
          <a:ln>
            <a:noFill/>
          </a:ln>
        </p:spPr>
      </p:pic>
      <p:pic>
        <p:nvPicPr>
          <p:cNvPr id="619" name="Google Shape;619;g26f3beb4d16_1_33"/>
          <p:cNvPicPr preferRelativeResize="0"/>
          <p:nvPr/>
        </p:nvPicPr>
        <p:blipFill>
          <a:blip r:embed="rId8">
            <a:alphaModFix/>
          </a:blip>
          <a:stretch>
            <a:fillRect/>
          </a:stretch>
        </p:blipFill>
        <p:spPr>
          <a:xfrm flipH="1" rot="-935390">
            <a:off x="766961" y="5224322"/>
            <a:ext cx="782327" cy="47855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E9E9E">
            <a:alpha val="0"/>
          </a:srgbClr>
        </a:solidFill>
      </p:bgPr>
    </p:bg>
    <p:spTree>
      <p:nvGrpSpPr>
        <p:cNvPr id="623" name="Shape 623"/>
        <p:cNvGrpSpPr/>
        <p:nvPr/>
      </p:nvGrpSpPr>
      <p:grpSpPr>
        <a:xfrm>
          <a:off x="0" y="0"/>
          <a:ext cx="0" cy="0"/>
          <a:chOff x="0" y="0"/>
          <a:chExt cx="0" cy="0"/>
        </a:xfrm>
      </p:grpSpPr>
      <p:sp>
        <p:nvSpPr>
          <p:cNvPr id="624" name="Google Shape;624;g26f3d47de84_2_19"/>
          <p:cNvSpPr txBox="1"/>
          <p:nvPr>
            <p:ph idx="4294967295" type="title"/>
          </p:nvPr>
        </p:nvSpPr>
        <p:spPr>
          <a:xfrm>
            <a:off x="838200" y="365125"/>
            <a:ext cx="5432400" cy="13257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a:t>What is CyHelics?</a:t>
            </a:r>
            <a:endParaRPr/>
          </a:p>
        </p:txBody>
      </p:sp>
      <p:sp>
        <p:nvSpPr>
          <p:cNvPr id="625" name="Google Shape;625;g26f3d47de84_2_19"/>
          <p:cNvSpPr txBox="1"/>
          <p:nvPr>
            <p:ph idx="4294967295" type="body"/>
          </p:nvPr>
        </p:nvSpPr>
        <p:spPr>
          <a:xfrm>
            <a:off x="838200" y="1825625"/>
            <a:ext cx="5922000" cy="43512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SzPts val="1800"/>
              <a:buChar char="◇"/>
            </a:pPr>
            <a:r>
              <a:rPr lang="en-US" sz="1800"/>
              <a:t>A tool to emulate cyber attacks on a simulated electric grid model.</a:t>
            </a:r>
            <a:endParaRPr sz="1800"/>
          </a:p>
          <a:p>
            <a:pPr indent="-342900" lvl="0" marL="457200" rtl="0" algn="l">
              <a:lnSpc>
                <a:spcPct val="90000"/>
              </a:lnSpc>
              <a:spcBef>
                <a:spcPts val="1000"/>
              </a:spcBef>
              <a:spcAft>
                <a:spcPts val="0"/>
              </a:spcAft>
              <a:buSzPts val="1800"/>
              <a:buChar char="◇"/>
            </a:pPr>
            <a:r>
              <a:rPr lang="en-US" sz="1800"/>
              <a:t>CyHelics uses 3 main software tools to run its simulations:</a:t>
            </a:r>
            <a:endParaRPr sz="1800"/>
          </a:p>
          <a:p>
            <a:pPr indent="-342900" lvl="1" marL="914400" rtl="0" algn="l">
              <a:lnSpc>
                <a:spcPct val="90000"/>
              </a:lnSpc>
              <a:spcBef>
                <a:spcPts val="1000"/>
              </a:spcBef>
              <a:spcAft>
                <a:spcPts val="0"/>
              </a:spcAft>
              <a:buSzPts val="1800"/>
              <a:buChar char="○"/>
            </a:pPr>
            <a:r>
              <a:rPr lang="en-US" sz="1800"/>
              <a:t>Pandapower </a:t>
            </a:r>
            <a:endParaRPr sz="1800"/>
          </a:p>
          <a:p>
            <a:pPr indent="-342900" lvl="1" marL="914400" rtl="0" algn="l">
              <a:lnSpc>
                <a:spcPct val="90000"/>
              </a:lnSpc>
              <a:spcBef>
                <a:spcPts val="1000"/>
              </a:spcBef>
              <a:spcAft>
                <a:spcPts val="0"/>
              </a:spcAft>
              <a:buSzPts val="1800"/>
              <a:buChar char="○"/>
            </a:pPr>
            <a:r>
              <a:rPr lang="en-US" sz="1800"/>
              <a:t>DSS-Python</a:t>
            </a:r>
            <a:endParaRPr sz="1800"/>
          </a:p>
          <a:p>
            <a:pPr indent="-342900" lvl="1" marL="914400" rtl="0" algn="l">
              <a:lnSpc>
                <a:spcPct val="90000"/>
              </a:lnSpc>
              <a:spcBef>
                <a:spcPts val="1000"/>
              </a:spcBef>
              <a:spcAft>
                <a:spcPts val="0"/>
              </a:spcAft>
              <a:buSzPts val="1800"/>
              <a:buChar char="○"/>
            </a:pPr>
            <a:r>
              <a:rPr lang="en-US" sz="1800"/>
              <a:t>Helics</a:t>
            </a:r>
            <a:endParaRPr sz="1800"/>
          </a:p>
          <a:p>
            <a:pPr indent="-342900" lvl="0" marL="457200" rtl="0" algn="l">
              <a:lnSpc>
                <a:spcPct val="90000"/>
              </a:lnSpc>
              <a:spcBef>
                <a:spcPts val="1000"/>
              </a:spcBef>
              <a:spcAft>
                <a:spcPts val="1000"/>
              </a:spcAft>
              <a:buSzPts val="1800"/>
              <a:buChar char="◇"/>
            </a:pPr>
            <a:r>
              <a:rPr lang="en-US" sz="1800"/>
              <a:t>The simulation data is displayed in graphs on the website. The graphs and CSV data can also be downloaded from the webpage.</a:t>
            </a:r>
            <a:endParaRPr sz="1800"/>
          </a:p>
        </p:txBody>
      </p:sp>
      <p:sp>
        <p:nvSpPr>
          <p:cNvPr id="626" name="Google Shape;626;g26f3d47de84_2_19"/>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627" name="Google Shape;627;g26f3d47de84_2_19"/>
          <p:cNvPicPr preferRelativeResize="0"/>
          <p:nvPr/>
        </p:nvPicPr>
        <p:blipFill>
          <a:blip r:embed="rId3">
            <a:alphaModFix/>
          </a:blip>
          <a:stretch>
            <a:fillRect/>
          </a:stretch>
        </p:blipFill>
        <p:spPr>
          <a:xfrm>
            <a:off x="6896725" y="2249725"/>
            <a:ext cx="5126999" cy="2936509"/>
          </a:xfrm>
          <a:prstGeom prst="rect">
            <a:avLst/>
          </a:prstGeom>
          <a:noFill/>
          <a:ln cap="flat" cmpd="sng" w="28575">
            <a:solidFill>
              <a:schemeClr val="accent1"/>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E9E9E">
            <a:alpha val="0"/>
          </a:srgbClr>
        </a:solidFill>
      </p:bgPr>
    </p:bg>
    <p:spTree>
      <p:nvGrpSpPr>
        <p:cNvPr id="631" name="Shape 631"/>
        <p:cNvGrpSpPr/>
        <p:nvPr/>
      </p:nvGrpSpPr>
      <p:grpSpPr>
        <a:xfrm>
          <a:off x="0" y="0"/>
          <a:ext cx="0" cy="0"/>
          <a:chOff x="0" y="0"/>
          <a:chExt cx="0" cy="0"/>
        </a:xfrm>
      </p:grpSpPr>
      <p:sp>
        <p:nvSpPr>
          <p:cNvPr id="632" name="Google Shape;632;g26f3beb4d16_0_38"/>
          <p:cNvSpPr txBox="1"/>
          <p:nvPr>
            <p:ph idx="4294967295"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Requirements</a:t>
            </a:r>
            <a:endParaRPr/>
          </a:p>
        </p:txBody>
      </p:sp>
      <p:sp>
        <p:nvSpPr>
          <p:cNvPr id="633" name="Google Shape;633;g26f3beb4d16_0_38"/>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634" name="Google Shape;634;g26f3beb4d16_0_38"/>
          <p:cNvSpPr txBox="1"/>
          <p:nvPr>
            <p:ph idx="1" type="subTitle"/>
          </p:nvPr>
        </p:nvSpPr>
        <p:spPr>
          <a:xfrm>
            <a:off x="1442975" y="2128951"/>
            <a:ext cx="3918000" cy="2097000"/>
          </a:xfrm>
          <a:prstGeom prst="rect">
            <a:avLst/>
          </a:prstGeom>
        </p:spPr>
        <p:txBody>
          <a:bodyPr anchorCtr="0" anchor="t" bIns="121900" lIns="121900" spcFirstLastPara="1" rIns="121900" wrap="square" tIns="121900">
            <a:noAutofit/>
          </a:bodyPr>
          <a:lstStyle/>
          <a:p>
            <a:pPr indent="-330200" lvl="0" marL="457200" rtl="0" algn="l">
              <a:lnSpc>
                <a:spcPct val="90000"/>
              </a:lnSpc>
              <a:spcBef>
                <a:spcPts val="1000"/>
              </a:spcBef>
              <a:spcAft>
                <a:spcPts val="0"/>
              </a:spcAft>
              <a:buSzPts val="1600"/>
              <a:buChar char="❏"/>
            </a:pPr>
            <a:r>
              <a:rPr lang="en-US" sz="1200"/>
              <a:t>The simulation will be tested in a VM environment.</a:t>
            </a:r>
            <a:endParaRPr sz="1200"/>
          </a:p>
          <a:p>
            <a:pPr indent="-330200" lvl="0" marL="457200" rtl="0" algn="l">
              <a:lnSpc>
                <a:spcPct val="90000"/>
              </a:lnSpc>
              <a:spcBef>
                <a:spcPts val="1000"/>
              </a:spcBef>
              <a:spcAft>
                <a:spcPts val="0"/>
              </a:spcAft>
              <a:buSzPts val="1600"/>
              <a:buChar char="❏"/>
            </a:pPr>
            <a:r>
              <a:rPr lang="en-US" sz="1200"/>
              <a:t>The simulation will be set up in a dockerized environment.</a:t>
            </a:r>
            <a:endParaRPr sz="1200"/>
          </a:p>
          <a:p>
            <a:pPr indent="-330200" lvl="0" marL="457200" rtl="0" algn="l">
              <a:lnSpc>
                <a:spcPct val="90000"/>
              </a:lnSpc>
              <a:spcBef>
                <a:spcPts val="1000"/>
              </a:spcBef>
              <a:spcAft>
                <a:spcPts val="0"/>
              </a:spcAft>
              <a:buSzPts val="1600"/>
              <a:buChar char="❏"/>
            </a:pPr>
            <a:r>
              <a:rPr lang="en-US" sz="1200"/>
              <a:t>The user must be able to select what attack to use in the flask front end.</a:t>
            </a:r>
            <a:endParaRPr sz="1200"/>
          </a:p>
          <a:p>
            <a:pPr indent="-330200" lvl="0" marL="457200" rtl="0" algn="l">
              <a:lnSpc>
                <a:spcPct val="90000"/>
              </a:lnSpc>
              <a:spcBef>
                <a:spcPts val="1000"/>
              </a:spcBef>
              <a:spcAft>
                <a:spcPts val="0"/>
              </a:spcAft>
              <a:buSzPts val="1600"/>
              <a:buChar char="❏"/>
            </a:pPr>
            <a:r>
              <a:rPr lang="en-US" sz="1200"/>
              <a:t>The EV load profile will be  connected as a load on the Santa Fe distribution grid.</a:t>
            </a:r>
            <a:endParaRPr sz="1200"/>
          </a:p>
        </p:txBody>
      </p:sp>
      <p:sp>
        <p:nvSpPr>
          <p:cNvPr id="635" name="Google Shape;635;g26f3beb4d16_0_38"/>
          <p:cNvSpPr txBox="1"/>
          <p:nvPr>
            <p:ph idx="2" type="subTitle"/>
          </p:nvPr>
        </p:nvSpPr>
        <p:spPr>
          <a:xfrm>
            <a:off x="6831050" y="2128951"/>
            <a:ext cx="3918000" cy="2305200"/>
          </a:xfrm>
          <a:prstGeom prst="rect">
            <a:avLst/>
          </a:prstGeom>
        </p:spPr>
        <p:txBody>
          <a:bodyPr anchorCtr="0" anchor="t" bIns="121900" lIns="121900" spcFirstLastPara="1" rIns="121900" wrap="square" tIns="121900">
            <a:noAutofit/>
          </a:bodyPr>
          <a:lstStyle/>
          <a:p>
            <a:pPr indent="-330200" lvl="0" marL="457200" rtl="0" algn="l">
              <a:lnSpc>
                <a:spcPct val="90000"/>
              </a:lnSpc>
              <a:spcBef>
                <a:spcPts val="1000"/>
              </a:spcBef>
              <a:spcAft>
                <a:spcPts val="0"/>
              </a:spcAft>
              <a:buSzPts val="1600"/>
              <a:buChar char="❏"/>
            </a:pPr>
            <a:r>
              <a:rPr lang="en-US" sz="1200"/>
              <a:t>Power Grid will include multiple load types.</a:t>
            </a:r>
            <a:endParaRPr sz="1200"/>
          </a:p>
          <a:p>
            <a:pPr indent="-330200" lvl="0" marL="457200" rtl="0" algn="l">
              <a:lnSpc>
                <a:spcPct val="90000"/>
              </a:lnSpc>
              <a:spcBef>
                <a:spcPts val="1000"/>
              </a:spcBef>
              <a:spcAft>
                <a:spcPts val="0"/>
              </a:spcAft>
              <a:buSzPts val="1600"/>
              <a:buChar char="❏"/>
            </a:pPr>
            <a:r>
              <a:rPr lang="en-US" sz="1200"/>
              <a:t>Distribution Grid must have at least 50,000 nodes.</a:t>
            </a:r>
            <a:endParaRPr sz="1200"/>
          </a:p>
          <a:p>
            <a:pPr indent="-330200" lvl="0" marL="457200" rtl="0" algn="l">
              <a:lnSpc>
                <a:spcPct val="90000"/>
              </a:lnSpc>
              <a:spcBef>
                <a:spcPts val="1000"/>
              </a:spcBef>
              <a:spcAft>
                <a:spcPts val="0"/>
              </a:spcAft>
              <a:buSzPts val="1600"/>
              <a:buChar char="❏"/>
            </a:pPr>
            <a:r>
              <a:rPr lang="en-US" sz="1200"/>
              <a:t>Create &amp; simulate a simple transmission grid.</a:t>
            </a:r>
            <a:endParaRPr sz="1200"/>
          </a:p>
          <a:p>
            <a:pPr indent="-330200" lvl="0" marL="457200" rtl="0" algn="l">
              <a:lnSpc>
                <a:spcPct val="90000"/>
              </a:lnSpc>
              <a:spcBef>
                <a:spcPts val="1000"/>
              </a:spcBef>
              <a:spcAft>
                <a:spcPts val="0"/>
              </a:spcAft>
              <a:buSzPts val="1600"/>
              <a:buChar char="❏"/>
            </a:pPr>
            <a:r>
              <a:rPr lang="en-US" sz="1200"/>
              <a:t>Use HELICS to combine multiple substream programs and run concurrently. </a:t>
            </a:r>
            <a:endParaRPr sz="1200"/>
          </a:p>
          <a:p>
            <a:pPr indent="-330200" lvl="0" marL="457200" rtl="0" algn="l">
              <a:lnSpc>
                <a:spcPct val="90000"/>
              </a:lnSpc>
              <a:spcBef>
                <a:spcPts val="1000"/>
              </a:spcBef>
              <a:spcAft>
                <a:spcPts val="0"/>
              </a:spcAft>
              <a:buSzPts val="1600"/>
              <a:buChar char="❏"/>
            </a:pPr>
            <a:r>
              <a:rPr lang="en-US" sz="1200"/>
              <a:t>Use HELICS to model a 500 electric vehicle load profile within Sante Fe.</a:t>
            </a:r>
            <a:endParaRPr sz="1200"/>
          </a:p>
        </p:txBody>
      </p:sp>
      <p:sp>
        <p:nvSpPr>
          <p:cNvPr id="636" name="Google Shape;636;g26f3beb4d16_0_38"/>
          <p:cNvSpPr txBox="1"/>
          <p:nvPr>
            <p:ph idx="3" type="subTitle"/>
          </p:nvPr>
        </p:nvSpPr>
        <p:spPr>
          <a:xfrm>
            <a:off x="1442954" y="4862166"/>
            <a:ext cx="3918000" cy="1145700"/>
          </a:xfrm>
          <a:prstGeom prst="rect">
            <a:avLst/>
          </a:prstGeom>
        </p:spPr>
        <p:txBody>
          <a:bodyPr anchorCtr="0" anchor="t" bIns="121900" lIns="121900" spcFirstLastPara="1" rIns="121900" wrap="square" tIns="121900">
            <a:noAutofit/>
          </a:bodyPr>
          <a:lstStyle/>
          <a:p>
            <a:pPr indent="-330200" lvl="0" marL="457200" rtl="0" algn="l">
              <a:lnSpc>
                <a:spcPct val="90000"/>
              </a:lnSpc>
              <a:spcBef>
                <a:spcPts val="0"/>
              </a:spcBef>
              <a:spcAft>
                <a:spcPts val="0"/>
              </a:spcAft>
              <a:buSzPts val="1600"/>
              <a:buChar char="❏"/>
            </a:pPr>
            <a:r>
              <a:rPr lang="en-US" sz="1200"/>
              <a:t>There must be at least one attack.</a:t>
            </a:r>
            <a:endParaRPr sz="1200"/>
          </a:p>
          <a:p>
            <a:pPr indent="-330200" lvl="0" marL="457200" rtl="0" algn="l">
              <a:lnSpc>
                <a:spcPct val="90000"/>
              </a:lnSpc>
              <a:spcBef>
                <a:spcPts val="1000"/>
              </a:spcBef>
              <a:spcAft>
                <a:spcPts val="0"/>
              </a:spcAft>
              <a:buSzPts val="1600"/>
              <a:buChar char="❏"/>
            </a:pPr>
            <a:r>
              <a:rPr lang="en-US" sz="1200"/>
              <a:t>The attacks must have various severity levels.</a:t>
            </a:r>
            <a:endParaRPr sz="1200"/>
          </a:p>
          <a:p>
            <a:pPr indent="-330200" lvl="0" marL="457200" rtl="0" algn="l">
              <a:lnSpc>
                <a:spcPct val="90000"/>
              </a:lnSpc>
              <a:spcBef>
                <a:spcPts val="1000"/>
              </a:spcBef>
              <a:spcAft>
                <a:spcPts val="1000"/>
              </a:spcAft>
              <a:buSzPts val="1600"/>
              <a:buChar char="❏"/>
            </a:pPr>
            <a:r>
              <a:rPr lang="en-US" sz="1200"/>
              <a:t>The attacks will be focused with an emulation perspective.</a:t>
            </a:r>
            <a:endParaRPr sz="1200"/>
          </a:p>
        </p:txBody>
      </p:sp>
      <p:sp>
        <p:nvSpPr>
          <p:cNvPr id="637" name="Google Shape;637;g26f3beb4d16_0_38"/>
          <p:cNvSpPr txBox="1"/>
          <p:nvPr>
            <p:ph idx="4" type="subTitle"/>
          </p:nvPr>
        </p:nvSpPr>
        <p:spPr>
          <a:xfrm>
            <a:off x="6831032" y="4862166"/>
            <a:ext cx="3918000" cy="1145700"/>
          </a:xfrm>
          <a:prstGeom prst="rect">
            <a:avLst/>
          </a:prstGeom>
        </p:spPr>
        <p:txBody>
          <a:bodyPr anchorCtr="0" anchor="t" bIns="121900" lIns="121900" spcFirstLastPara="1" rIns="121900" wrap="square" tIns="121900">
            <a:noAutofit/>
          </a:bodyPr>
          <a:lstStyle/>
          <a:p>
            <a:pPr indent="-330200" lvl="0" marL="457200" rtl="0" algn="l">
              <a:lnSpc>
                <a:spcPct val="90000"/>
              </a:lnSpc>
              <a:spcBef>
                <a:spcPts val="1000"/>
              </a:spcBef>
              <a:spcAft>
                <a:spcPts val="0"/>
              </a:spcAft>
              <a:buSzPts val="1600"/>
              <a:buChar char="❏"/>
            </a:pPr>
            <a:r>
              <a:rPr lang="en-US" sz="1200"/>
              <a:t>Show results of simulation.</a:t>
            </a:r>
            <a:endParaRPr sz="1200"/>
          </a:p>
          <a:p>
            <a:pPr indent="-330200" lvl="0" marL="457200" rtl="0" algn="l">
              <a:lnSpc>
                <a:spcPct val="90000"/>
              </a:lnSpc>
              <a:spcBef>
                <a:spcPts val="1000"/>
              </a:spcBef>
              <a:spcAft>
                <a:spcPts val="0"/>
              </a:spcAft>
              <a:buSzPts val="1600"/>
              <a:buChar char="❏"/>
            </a:pPr>
            <a:r>
              <a:rPr lang="en-US" sz="1200"/>
              <a:t>Frontend must have downloadable packages for results.</a:t>
            </a:r>
            <a:endParaRPr sz="1200"/>
          </a:p>
          <a:p>
            <a:pPr indent="-330200" lvl="0" marL="457200" rtl="0" algn="l">
              <a:lnSpc>
                <a:spcPct val="90000"/>
              </a:lnSpc>
              <a:spcBef>
                <a:spcPts val="1000"/>
              </a:spcBef>
              <a:spcAft>
                <a:spcPts val="0"/>
              </a:spcAft>
              <a:buSzPts val="1600"/>
              <a:buChar char="❏"/>
            </a:pPr>
            <a:r>
              <a:rPr lang="en-US" sz="1200"/>
              <a:t>Frontend must have an archive mode to quickly look at effects of cyber attacks.</a:t>
            </a:r>
            <a:endParaRPr sz="1200"/>
          </a:p>
          <a:p>
            <a:pPr indent="-330200" lvl="0" marL="457200" rtl="0" algn="l">
              <a:lnSpc>
                <a:spcPct val="90000"/>
              </a:lnSpc>
              <a:spcBef>
                <a:spcPts val="1000"/>
              </a:spcBef>
              <a:spcAft>
                <a:spcPts val="0"/>
              </a:spcAft>
              <a:buSzPts val="1600"/>
              <a:buChar char="❏"/>
            </a:pPr>
            <a:r>
              <a:rPr lang="en-US" sz="1200"/>
              <a:t>Frontend must have a continuous graph.</a:t>
            </a:r>
            <a:endParaRPr sz="1200"/>
          </a:p>
        </p:txBody>
      </p:sp>
      <p:sp>
        <p:nvSpPr>
          <p:cNvPr id="638" name="Google Shape;638;g26f3beb4d16_0_38"/>
          <p:cNvSpPr txBox="1"/>
          <p:nvPr>
            <p:ph idx="5" type="subTitle"/>
          </p:nvPr>
        </p:nvSpPr>
        <p:spPr>
          <a:xfrm>
            <a:off x="1442950" y="1690817"/>
            <a:ext cx="3918000" cy="6096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US"/>
              <a:t>Design</a:t>
            </a:r>
            <a:endParaRPr/>
          </a:p>
        </p:txBody>
      </p:sp>
      <p:sp>
        <p:nvSpPr>
          <p:cNvPr id="639" name="Google Shape;639;g26f3beb4d16_0_38"/>
          <p:cNvSpPr txBox="1"/>
          <p:nvPr>
            <p:ph idx="6" type="subTitle"/>
          </p:nvPr>
        </p:nvSpPr>
        <p:spPr>
          <a:xfrm>
            <a:off x="1442954" y="4434200"/>
            <a:ext cx="3918000" cy="6096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US"/>
              <a:t>Attacks</a:t>
            </a:r>
            <a:endParaRPr/>
          </a:p>
        </p:txBody>
      </p:sp>
      <p:sp>
        <p:nvSpPr>
          <p:cNvPr id="640" name="Google Shape;640;g26f3beb4d16_0_38"/>
          <p:cNvSpPr txBox="1"/>
          <p:nvPr>
            <p:ph idx="7" type="subTitle"/>
          </p:nvPr>
        </p:nvSpPr>
        <p:spPr>
          <a:xfrm>
            <a:off x="6831005" y="1690817"/>
            <a:ext cx="3918000" cy="6096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US"/>
              <a:t>Grid</a:t>
            </a:r>
            <a:endParaRPr/>
          </a:p>
        </p:txBody>
      </p:sp>
      <p:sp>
        <p:nvSpPr>
          <p:cNvPr id="641" name="Google Shape;641;g26f3beb4d16_0_38"/>
          <p:cNvSpPr txBox="1"/>
          <p:nvPr>
            <p:ph idx="8" type="subTitle"/>
          </p:nvPr>
        </p:nvSpPr>
        <p:spPr>
          <a:xfrm>
            <a:off x="6830997" y="4434200"/>
            <a:ext cx="3918000" cy="6096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US"/>
              <a:t>Frontend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E9E9E">
            <a:alpha val="0"/>
          </a:srgbClr>
        </a:solidFill>
      </p:bgPr>
    </p:bg>
    <p:spTree>
      <p:nvGrpSpPr>
        <p:cNvPr id="645" name="Shape 645"/>
        <p:cNvGrpSpPr/>
        <p:nvPr/>
      </p:nvGrpSpPr>
      <p:grpSpPr>
        <a:xfrm>
          <a:off x="0" y="0"/>
          <a:ext cx="0" cy="0"/>
          <a:chOff x="0" y="0"/>
          <a:chExt cx="0" cy="0"/>
        </a:xfrm>
      </p:grpSpPr>
      <p:sp>
        <p:nvSpPr>
          <p:cNvPr id="646" name="Google Shape;646;g26f3beb4d16_1_49"/>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647" name="Google Shape;647;g26f3beb4d16_1_49"/>
          <p:cNvSpPr txBox="1"/>
          <p:nvPr>
            <p:ph type="title"/>
          </p:nvPr>
        </p:nvSpPr>
        <p:spPr>
          <a:xfrm>
            <a:off x="2847400" y="1585467"/>
            <a:ext cx="6497100" cy="26193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US" sz="6000"/>
              <a:t>Implementation Details</a:t>
            </a:r>
            <a:endParaRPr sz="6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E9E9E">
            <a:alpha val="0"/>
          </a:srgbClr>
        </a:solidFill>
      </p:bgPr>
    </p:bg>
    <p:spTree>
      <p:nvGrpSpPr>
        <p:cNvPr id="651" name="Shape 651"/>
        <p:cNvGrpSpPr/>
        <p:nvPr/>
      </p:nvGrpSpPr>
      <p:grpSpPr>
        <a:xfrm>
          <a:off x="0" y="0"/>
          <a:ext cx="0" cy="0"/>
          <a:chOff x="0" y="0"/>
          <a:chExt cx="0" cy="0"/>
        </a:xfrm>
      </p:grpSpPr>
      <p:sp>
        <p:nvSpPr>
          <p:cNvPr id="652" name="Google Shape;652;g26a63026683_0_18"/>
          <p:cNvSpPr/>
          <p:nvPr/>
        </p:nvSpPr>
        <p:spPr>
          <a:xfrm>
            <a:off x="1434175" y="3885100"/>
            <a:ext cx="2435100" cy="1887600"/>
          </a:xfrm>
          <a:prstGeom prst="rect">
            <a:avLst/>
          </a:pr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chemeClr val="accent2"/>
              </a:highlight>
              <a:latin typeface="Mulish"/>
              <a:ea typeface="Mulish"/>
              <a:cs typeface="Mulish"/>
              <a:sym typeface="Mulish"/>
            </a:endParaRPr>
          </a:p>
        </p:txBody>
      </p:sp>
      <p:sp>
        <p:nvSpPr>
          <p:cNvPr id="653" name="Google Shape;653;g26a63026683_0_18"/>
          <p:cNvSpPr/>
          <p:nvPr/>
        </p:nvSpPr>
        <p:spPr>
          <a:xfrm>
            <a:off x="4894963" y="3904325"/>
            <a:ext cx="2435100" cy="1887600"/>
          </a:xfrm>
          <a:prstGeom prst="rect">
            <a:avLst/>
          </a:pr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chemeClr val="accent2"/>
              </a:highlight>
              <a:latin typeface="Mulish"/>
              <a:ea typeface="Mulish"/>
              <a:cs typeface="Mulish"/>
              <a:sym typeface="Mulish"/>
            </a:endParaRPr>
          </a:p>
        </p:txBody>
      </p:sp>
      <p:sp>
        <p:nvSpPr>
          <p:cNvPr id="654" name="Google Shape;654;g26a63026683_0_18"/>
          <p:cNvSpPr/>
          <p:nvPr/>
        </p:nvSpPr>
        <p:spPr>
          <a:xfrm>
            <a:off x="8428850" y="3885100"/>
            <a:ext cx="2435100" cy="1887600"/>
          </a:xfrm>
          <a:prstGeom prst="rect">
            <a:avLst/>
          </a:pr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chemeClr val="accent2"/>
              </a:highlight>
              <a:latin typeface="Mulish"/>
              <a:ea typeface="Mulish"/>
              <a:cs typeface="Mulish"/>
              <a:sym typeface="Mulish"/>
            </a:endParaRPr>
          </a:p>
        </p:txBody>
      </p:sp>
      <p:sp>
        <p:nvSpPr>
          <p:cNvPr id="655" name="Google Shape;655;g26a63026683_0_18"/>
          <p:cNvSpPr txBox="1"/>
          <p:nvPr>
            <p:ph idx="4294967295"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Electric Grid Design Overview</a:t>
            </a:r>
            <a:endParaRPr/>
          </a:p>
        </p:txBody>
      </p:sp>
      <p:sp>
        <p:nvSpPr>
          <p:cNvPr id="656" name="Google Shape;656;g26a63026683_0_18"/>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657" name="Google Shape;657;g26a63026683_0_18"/>
          <p:cNvPicPr preferRelativeResize="0"/>
          <p:nvPr/>
        </p:nvPicPr>
        <p:blipFill rotWithShape="1">
          <a:blip r:embed="rId3">
            <a:alphaModFix/>
          </a:blip>
          <a:srcRect b="0" l="12434" r="0" t="0"/>
          <a:stretch/>
        </p:blipFill>
        <p:spPr>
          <a:xfrm>
            <a:off x="8943375" y="3940200"/>
            <a:ext cx="1116150" cy="1036300"/>
          </a:xfrm>
          <a:prstGeom prst="rect">
            <a:avLst/>
          </a:prstGeom>
          <a:noFill/>
          <a:ln>
            <a:noFill/>
          </a:ln>
        </p:spPr>
      </p:pic>
      <p:cxnSp>
        <p:nvCxnSpPr>
          <p:cNvPr id="658" name="Google Shape;658;g26a63026683_0_18"/>
          <p:cNvCxnSpPr/>
          <p:nvPr/>
        </p:nvCxnSpPr>
        <p:spPr>
          <a:xfrm rot="10800000">
            <a:off x="6071791" y="3107207"/>
            <a:ext cx="0" cy="554700"/>
          </a:xfrm>
          <a:prstGeom prst="straightConnector1">
            <a:avLst/>
          </a:prstGeom>
          <a:noFill/>
          <a:ln cap="flat" cmpd="sng" w="28575">
            <a:solidFill>
              <a:schemeClr val="dk1"/>
            </a:solidFill>
            <a:prstDash val="solid"/>
            <a:round/>
            <a:headEnd len="med" w="med" type="none"/>
            <a:tailEnd len="med" w="med" type="triangle"/>
          </a:ln>
        </p:spPr>
      </p:cxnSp>
      <p:sp>
        <p:nvSpPr>
          <p:cNvPr id="659" name="Google Shape;659;g26a63026683_0_18"/>
          <p:cNvSpPr txBox="1"/>
          <p:nvPr/>
        </p:nvSpPr>
        <p:spPr>
          <a:xfrm>
            <a:off x="5203151" y="5772675"/>
            <a:ext cx="1737300" cy="26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solidFill>
                  <a:schemeClr val="dk1"/>
                </a:solidFill>
                <a:latin typeface="Mulish"/>
                <a:ea typeface="Mulish"/>
                <a:cs typeface="Mulish"/>
                <a:sym typeface="Mulish"/>
              </a:rPr>
              <a:t>Grid Simulation</a:t>
            </a:r>
            <a:endParaRPr b="1" sz="1200">
              <a:solidFill>
                <a:schemeClr val="dk1"/>
              </a:solidFill>
              <a:latin typeface="Mulish"/>
              <a:ea typeface="Mulish"/>
              <a:cs typeface="Mulish"/>
              <a:sym typeface="Mulish"/>
            </a:endParaRPr>
          </a:p>
        </p:txBody>
      </p:sp>
      <p:sp>
        <p:nvSpPr>
          <p:cNvPr id="660" name="Google Shape;660;g26a63026683_0_18"/>
          <p:cNvSpPr txBox="1"/>
          <p:nvPr/>
        </p:nvSpPr>
        <p:spPr>
          <a:xfrm>
            <a:off x="4439857" y="1429425"/>
            <a:ext cx="3312300" cy="45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solidFill>
                  <a:schemeClr val="dk1"/>
                </a:solidFill>
                <a:latin typeface="Mulish"/>
                <a:ea typeface="Mulish"/>
                <a:cs typeface="Mulish"/>
                <a:sym typeface="Mulish"/>
              </a:rPr>
              <a:t>Frontend Web Page</a:t>
            </a:r>
            <a:endParaRPr b="1" sz="1600">
              <a:solidFill>
                <a:schemeClr val="dk1"/>
              </a:solidFill>
              <a:latin typeface="Mulish"/>
              <a:ea typeface="Mulish"/>
              <a:cs typeface="Mulish"/>
              <a:sym typeface="Mulish"/>
            </a:endParaRPr>
          </a:p>
        </p:txBody>
      </p:sp>
      <p:pic>
        <p:nvPicPr>
          <p:cNvPr id="661" name="Google Shape;661;g26a63026683_0_18"/>
          <p:cNvPicPr preferRelativeResize="0"/>
          <p:nvPr/>
        </p:nvPicPr>
        <p:blipFill rotWithShape="1">
          <a:blip r:embed="rId4">
            <a:alphaModFix/>
          </a:blip>
          <a:srcRect b="0" l="0" r="0" t="0"/>
          <a:stretch/>
        </p:blipFill>
        <p:spPr>
          <a:xfrm>
            <a:off x="5673956" y="4076382"/>
            <a:ext cx="844100" cy="843054"/>
          </a:xfrm>
          <a:prstGeom prst="rect">
            <a:avLst/>
          </a:prstGeom>
          <a:noFill/>
          <a:ln>
            <a:noFill/>
          </a:ln>
        </p:spPr>
      </p:pic>
      <p:pic>
        <p:nvPicPr>
          <p:cNvPr id="662" name="Google Shape;662;g26a63026683_0_18"/>
          <p:cNvPicPr preferRelativeResize="0"/>
          <p:nvPr/>
        </p:nvPicPr>
        <p:blipFill>
          <a:blip r:embed="rId5">
            <a:alphaModFix/>
          </a:blip>
          <a:stretch>
            <a:fillRect/>
          </a:stretch>
        </p:blipFill>
        <p:spPr>
          <a:xfrm>
            <a:off x="5391289" y="1828490"/>
            <a:ext cx="1409405" cy="1036292"/>
          </a:xfrm>
          <a:prstGeom prst="rect">
            <a:avLst/>
          </a:prstGeom>
          <a:noFill/>
          <a:ln>
            <a:noFill/>
          </a:ln>
        </p:spPr>
      </p:pic>
      <p:sp>
        <p:nvSpPr>
          <p:cNvPr id="663" name="Google Shape;663;g26a63026683_0_18"/>
          <p:cNvSpPr txBox="1"/>
          <p:nvPr/>
        </p:nvSpPr>
        <p:spPr>
          <a:xfrm>
            <a:off x="7330075" y="6210975"/>
            <a:ext cx="4309500" cy="351900"/>
          </a:xfrm>
          <a:prstGeom prst="rect">
            <a:avLst/>
          </a:prstGeom>
          <a:solidFill>
            <a:schemeClr val="accent2"/>
          </a:solidFill>
          <a:ln>
            <a:noFill/>
          </a:ln>
        </p:spPr>
        <p:txBody>
          <a:bodyPr anchorCtr="0" anchor="t" bIns="91425" lIns="91425" spcFirstLastPara="1" rIns="91425" wrap="square" tIns="91425">
            <a:noAutofit/>
          </a:bodyPr>
          <a:lstStyle/>
          <a:p>
            <a:pPr indent="-311150" lvl="0" marL="457200" rtl="0" algn="l">
              <a:lnSpc>
                <a:spcPct val="90000"/>
              </a:lnSpc>
              <a:spcBef>
                <a:spcPts val="1000"/>
              </a:spcBef>
              <a:spcAft>
                <a:spcPts val="0"/>
              </a:spcAft>
              <a:buClr>
                <a:schemeClr val="lt1"/>
              </a:buClr>
              <a:buSzPts val="1300"/>
              <a:buFont typeface="Mulish"/>
              <a:buChar char="➢"/>
            </a:pPr>
            <a:r>
              <a:rPr lang="en-US" sz="1300">
                <a:solidFill>
                  <a:schemeClr val="dk1"/>
                </a:solidFill>
                <a:latin typeface="Mulish"/>
                <a:ea typeface="Mulish"/>
                <a:cs typeface="Mulish"/>
                <a:sym typeface="Mulish"/>
              </a:rPr>
              <a:t>The simulation systems are run within individual Docker images running Ubuntu.</a:t>
            </a:r>
            <a:endParaRPr sz="1300">
              <a:solidFill>
                <a:schemeClr val="dk1"/>
              </a:solidFill>
              <a:latin typeface="Mulish"/>
              <a:ea typeface="Mulish"/>
              <a:cs typeface="Mulish"/>
              <a:sym typeface="Mulish"/>
            </a:endParaRPr>
          </a:p>
        </p:txBody>
      </p:sp>
      <p:sp>
        <p:nvSpPr>
          <p:cNvPr id="664" name="Google Shape;664;g26a63026683_0_18"/>
          <p:cNvSpPr txBox="1"/>
          <p:nvPr/>
        </p:nvSpPr>
        <p:spPr>
          <a:xfrm>
            <a:off x="8453850" y="4976500"/>
            <a:ext cx="2410200" cy="7548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1000"/>
              </a:spcBef>
              <a:spcAft>
                <a:spcPts val="0"/>
              </a:spcAft>
              <a:buNone/>
            </a:pPr>
            <a:r>
              <a:rPr lang="en-US">
                <a:solidFill>
                  <a:schemeClr val="dk1"/>
                </a:solidFill>
                <a:latin typeface="Mulish"/>
                <a:ea typeface="Mulish"/>
                <a:cs typeface="Mulish"/>
                <a:sym typeface="Mulish"/>
              </a:rPr>
              <a:t>Pandapower simulates a transmission system.</a:t>
            </a:r>
            <a:endParaRPr>
              <a:solidFill>
                <a:schemeClr val="dk1"/>
              </a:solidFill>
              <a:latin typeface="Mulish"/>
              <a:ea typeface="Mulish"/>
              <a:cs typeface="Mulish"/>
              <a:sym typeface="Mulish"/>
            </a:endParaRPr>
          </a:p>
        </p:txBody>
      </p:sp>
      <p:sp>
        <p:nvSpPr>
          <p:cNvPr id="665" name="Google Shape;665;g26a63026683_0_18"/>
          <p:cNvSpPr txBox="1"/>
          <p:nvPr/>
        </p:nvSpPr>
        <p:spPr>
          <a:xfrm>
            <a:off x="1434175" y="4917575"/>
            <a:ext cx="2483100" cy="8430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1000"/>
              </a:spcBef>
              <a:spcAft>
                <a:spcPts val="0"/>
              </a:spcAft>
              <a:buNone/>
            </a:pPr>
            <a:r>
              <a:rPr lang="en-US">
                <a:solidFill>
                  <a:schemeClr val="dk1"/>
                </a:solidFill>
                <a:latin typeface="Mulish"/>
                <a:ea typeface="Mulish"/>
                <a:cs typeface="Mulish"/>
                <a:sym typeface="Mulish"/>
              </a:rPr>
              <a:t>DSS-python is used to run the Santa Fe distribution model from BetterGrids.org.</a:t>
            </a:r>
            <a:endParaRPr>
              <a:solidFill>
                <a:schemeClr val="dk1"/>
              </a:solidFill>
              <a:latin typeface="Mulish"/>
              <a:ea typeface="Mulish"/>
              <a:cs typeface="Mulish"/>
              <a:sym typeface="Mulish"/>
            </a:endParaRPr>
          </a:p>
        </p:txBody>
      </p:sp>
      <p:sp>
        <p:nvSpPr>
          <p:cNvPr id="666" name="Google Shape;666;g26a63026683_0_18"/>
          <p:cNvSpPr txBox="1"/>
          <p:nvPr/>
        </p:nvSpPr>
        <p:spPr>
          <a:xfrm>
            <a:off x="4802650" y="4986488"/>
            <a:ext cx="2586900" cy="5667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1000"/>
              </a:spcBef>
              <a:spcAft>
                <a:spcPts val="0"/>
              </a:spcAft>
              <a:buNone/>
            </a:pPr>
            <a:r>
              <a:rPr lang="en-US">
                <a:solidFill>
                  <a:schemeClr val="dk1"/>
                </a:solidFill>
                <a:latin typeface="Mulish"/>
                <a:ea typeface="Mulish"/>
                <a:cs typeface="Mulish"/>
                <a:sym typeface="Mulish"/>
              </a:rPr>
              <a:t>Helics is the communication between grid programs, and handles the EV simulation.</a:t>
            </a:r>
            <a:endParaRPr>
              <a:solidFill>
                <a:schemeClr val="dk1"/>
              </a:solidFill>
              <a:latin typeface="Mulish"/>
              <a:ea typeface="Mulish"/>
              <a:cs typeface="Mulish"/>
              <a:sym typeface="Mulish"/>
            </a:endParaRPr>
          </a:p>
        </p:txBody>
      </p:sp>
      <p:cxnSp>
        <p:nvCxnSpPr>
          <p:cNvPr id="667" name="Google Shape;667;g26a63026683_0_18"/>
          <p:cNvCxnSpPr/>
          <p:nvPr/>
        </p:nvCxnSpPr>
        <p:spPr>
          <a:xfrm>
            <a:off x="7571250" y="4828900"/>
            <a:ext cx="575700" cy="0"/>
          </a:xfrm>
          <a:prstGeom prst="straightConnector1">
            <a:avLst/>
          </a:prstGeom>
          <a:noFill/>
          <a:ln cap="flat" cmpd="sng" w="28575">
            <a:solidFill>
              <a:schemeClr val="dk1"/>
            </a:solidFill>
            <a:prstDash val="solid"/>
            <a:round/>
            <a:headEnd len="med" w="med" type="triangle"/>
            <a:tailEnd len="med" w="med" type="triangle"/>
          </a:ln>
        </p:spPr>
      </p:cxnSp>
      <p:cxnSp>
        <p:nvCxnSpPr>
          <p:cNvPr id="668" name="Google Shape;668;g26a63026683_0_18"/>
          <p:cNvCxnSpPr/>
          <p:nvPr/>
        </p:nvCxnSpPr>
        <p:spPr>
          <a:xfrm>
            <a:off x="4078063" y="4848125"/>
            <a:ext cx="575700" cy="0"/>
          </a:xfrm>
          <a:prstGeom prst="straightConnector1">
            <a:avLst/>
          </a:prstGeom>
          <a:noFill/>
          <a:ln cap="flat" cmpd="sng" w="28575">
            <a:solidFill>
              <a:schemeClr val="dk1"/>
            </a:solidFill>
            <a:prstDash val="solid"/>
            <a:round/>
            <a:headEnd len="med" w="med" type="triangle"/>
            <a:tailEnd len="med" w="med" type="triangle"/>
          </a:ln>
        </p:spPr>
      </p:cxnSp>
      <p:pic>
        <p:nvPicPr>
          <p:cNvPr id="669" name="Google Shape;669;g26a63026683_0_18"/>
          <p:cNvPicPr preferRelativeResize="0"/>
          <p:nvPr/>
        </p:nvPicPr>
        <p:blipFill>
          <a:blip r:embed="rId6">
            <a:alphaModFix/>
          </a:blip>
          <a:stretch>
            <a:fillRect/>
          </a:stretch>
        </p:blipFill>
        <p:spPr>
          <a:xfrm>
            <a:off x="2213800" y="4045965"/>
            <a:ext cx="844100" cy="824778"/>
          </a:xfrm>
          <a:prstGeom prst="rect">
            <a:avLst/>
          </a:prstGeom>
          <a:solidFill>
            <a:schemeClr val="accent2"/>
          </a:solidFill>
          <a:ln cap="flat" cmpd="sng" w="9525">
            <a:solidFill>
              <a:schemeClr val="accent3"/>
            </a:solidFill>
            <a:prstDash val="solid"/>
            <a:round/>
            <a:headEnd len="sm" w="sm" type="none"/>
            <a:tailEnd len="sm" w="sm" type="none"/>
          </a:ln>
        </p:spPr>
      </p:pic>
      <p:sp>
        <p:nvSpPr>
          <p:cNvPr id="670" name="Google Shape;670;g26a63026683_0_18"/>
          <p:cNvSpPr txBox="1"/>
          <p:nvPr/>
        </p:nvSpPr>
        <p:spPr>
          <a:xfrm>
            <a:off x="7124800" y="2025338"/>
            <a:ext cx="3119100" cy="6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latin typeface="Mulish"/>
                <a:ea typeface="Mulish"/>
                <a:cs typeface="Mulish"/>
                <a:sym typeface="Mulish"/>
              </a:rPr>
              <a:t>Web page displays true and reactive power from the simulation.</a:t>
            </a:r>
            <a:endParaRPr>
              <a:solidFill>
                <a:schemeClr val="dk1"/>
              </a:solidFill>
              <a:latin typeface="Mulish"/>
              <a:ea typeface="Mulish"/>
              <a:cs typeface="Mulish"/>
              <a:sym typeface="Mulish"/>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E9E9E">
            <a:alpha val="0"/>
          </a:srgbClr>
        </a:solidFill>
      </p:bgPr>
    </p:bg>
    <p:spTree>
      <p:nvGrpSpPr>
        <p:cNvPr id="674" name="Shape 674"/>
        <p:cNvGrpSpPr/>
        <p:nvPr/>
      </p:nvGrpSpPr>
      <p:grpSpPr>
        <a:xfrm>
          <a:off x="0" y="0"/>
          <a:ext cx="0" cy="0"/>
          <a:chOff x="0" y="0"/>
          <a:chExt cx="0" cy="0"/>
        </a:xfrm>
      </p:grpSpPr>
      <p:sp>
        <p:nvSpPr>
          <p:cNvPr id="675" name="Google Shape;675;g2625f4d3e77_0_18"/>
          <p:cNvSpPr txBox="1"/>
          <p:nvPr>
            <p:ph type="title"/>
          </p:nvPr>
        </p:nvSpPr>
        <p:spPr>
          <a:xfrm>
            <a:off x="960000" y="719333"/>
            <a:ext cx="10272000" cy="76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Docker Design Diagram</a:t>
            </a:r>
            <a:endParaRPr/>
          </a:p>
        </p:txBody>
      </p:sp>
      <p:sp>
        <p:nvSpPr>
          <p:cNvPr id="676" name="Google Shape;676;g2625f4d3e77_0_18"/>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pic>
        <p:nvPicPr>
          <p:cNvPr id="677" name="Google Shape;677;g2625f4d3e77_0_18"/>
          <p:cNvPicPr preferRelativeResize="0"/>
          <p:nvPr/>
        </p:nvPicPr>
        <p:blipFill>
          <a:blip r:embed="rId3">
            <a:alphaModFix/>
          </a:blip>
          <a:stretch>
            <a:fillRect/>
          </a:stretch>
        </p:blipFill>
        <p:spPr>
          <a:xfrm>
            <a:off x="6361253" y="1482825"/>
            <a:ext cx="4870747" cy="4670900"/>
          </a:xfrm>
          <a:prstGeom prst="rect">
            <a:avLst/>
          </a:prstGeom>
          <a:noFill/>
          <a:ln>
            <a:noFill/>
          </a:ln>
        </p:spPr>
      </p:pic>
      <p:pic>
        <p:nvPicPr>
          <p:cNvPr id="678" name="Google Shape;678;g2625f4d3e77_0_18"/>
          <p:cNvPicPr preferRelativeResize="0"/>
          <p:nvPr/>
        </p:nvPicPr>
        <p:blipFill>
          <a:blip r:embed="rId4">
            <a:alphaModFix/>
          </a:blip>
          <a:stretch>
            <a:fillRect/>
          </a:stretch>
        </p:blipFill>
        <p:spPr>
          <a:xfrm>
            <a:off x="412750" y="1991537"/>
            <a:ext cx="4444969" cy="3653469"/>
          </a:xfrm>
          <a:prstGeom prst="rect">
            <a:avLst/>
          </a:prstGeom>
          <a:noFill/>
          <a:ln>
            <a:noFill/>
          </a:ln>
        </p:spPr>
      </p:pic>
      <p:cxnSp>
        <p:nvCxnSpPr>
          <p:cNvPr id="679" name="Google Shape;679;g2625f4d3e77_0_18"/>
          <p:cNvCxnSpPr>
            <a:stCxn id="678" idx="3"/>
          </p:cNvCxnSpPr>
          <p:nvPr/>
        </p:nvCxnSpPr>
        <p:spPr>
          <a:xfrm>
            <a:off x="4857719" y="3818271"/>
            <a:ext cx="2254200" cy="6900"/>
          </a:xfrm>
          <a:prstGeom prst="straightConnector1">
            <a:avLst/>
          </a:prstGeom>
          <a:noFill/>
          <a:ln cap="flat" cmpd="sng" w="38100">
            <a:solidFill>
              <a:schemeClr val="dk1"/>
            </a:solidFill>
            <a:prstDash val="solid"/>
            <a:round/>
            <a:headEnd len="med" w="med" type="none"/>
            <a:tailEnd len="med" w="med" type="triangle"/>
          </a:ln>
        </p:spPr>
      </p:cxnSp>
      <p:sp>
        <p:nvSpPr>
          <p:cNvPr id="680" name="Google Shape;680;g2625f4d3e77_0_18"/>
          <p:cNvSpPr txBox="1"/>
          <p:nvPr/>
        </p:nvSpPr>
        <p:spPr>
          <a:xfrm>
            <a:off x="696706" y="2146757"/>
            <a:ext cx="1760400" cy="6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chemeClr val="dk1"/>
                </a:solidFill>
                <a:latin typeface="Mulish"/>
                <a:ea typeface="Mulish"/>
                <a:cs typeface="Mulish"/>
                <a:sym typeface="Mulish"/>
              </a:rPr>
              <a:t>First</a:t>
            </a:r>
            <a:endParaRPr b="1" sz="2400">
              <a:solidFill>
                <a:schemeClr val="dk1"/>
              </a:solidFill>
              <a:latin typeface="Mulish"/>
              <a:ea typeface="Mulish"/>
              <a:cs typeface="Mulish"/>
              <a:sym typeface="Mulish"/>
            </a:endParaRPr>
          </a:p>
        </p:txBody>
      </p:sp>
      <p:sp>
        <p:nvSpPr>
          <p:cNvPr id="681" name="Google Shape;681;g2625f4d3e77_0_18"/>
          <p:cNvSpPr txBox="1"/>
          <p:nvPr/>
        </p:nvSpPr>
        <p:spPr>
          <a:xfrm>
            <a:off x="7375525" y="1991525"/>
            <a:ext cx="1476300" cy="5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chemeClr val="dk1"/>
                </a:solidFill>
                <a:latin typeface="Mulish"/>
                <a:ea typeface="Mulish"/>
                <a:cs typeface="Mulish"/>
                <a:sym typeface="Mulish"/>
              </a:rPr>
              <a:t>Current</a:t>
            </a:r>
            <a:endParaRPr b="1" sz="2400">
              <a:solidFill>
                <a:schemeClr val="dk1"/>
              </a:solidFill>
              <a:latin typeface="Mulish"/>
              <a:ea typeface="Mulish"/>
              <a:cs typeface="Mulish"/>
              <a:sym typeface="Mulish"/>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E9E9E">
            <a:alpha val="0"/>
          </a:srgbClr>
        </a:solidFill>
      </p:bgPr>
    </p:bg>
    <p:spTree>
      <p:nvGrpSpPr>
        <p:cNvPr id="685" name="Shape 685"/>
        <p:cNvGrpSpPr/>
        <p:nvPr/>
      </p:nvGrpSpPr>
      <p:grpSpPr>
        <a:xfrm>
          <a:off x="0" y="0"/>
          <a:ext cx="0" cy="0"/>
          <a:chOff x="0" y="0"/>
          <a:chExt cx="0" cy="0"/>
        </a:xfrm>
      </p:grpSpPr>
      <p:pic>
        <p:nvPicPr>
          <p:cNvPr id="686" name="Google Shape;686;g26a63026683_6_12"/>
          <p:cNvPicPr preferRelativeResize="0"/>
          <p:nvPr/>
        </p:nvPicPr>
        <p:blipFill rotWithShape="1">
          <a:blip r:embed="rId3">
            <a:alphaModFix/>
          </a:blip>
          <a:srcRect b="14051" l="20005" r="5400" t="10442"/>
          <a:stretch/>
        </p:blipFill>
        <p:spPr>
          <a:xfrm>
            <a:off x="8134400" y="3379825"/>
            <a:ext cx="4267651" cy="3235275"/>
          </a:xfrm>
          <a:prstGeom prst="rect">
            <a:avLst/>
          </a:prstGeom>
          <a:noFill/>
          <a:ln>
            <a:noFill/>
          </a:ln>
        </p:spPr>
      </p:pic>
      <p:sp>
        <p:nvSpPr>
          <p:cNvPr id="687" name="Google Shape;687;g26a63026683_6_12"/>
          <p:cNvSpPr txBox="1"/>
          <p:nvPr>
            <p:ph idx="4294967295"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Electric Grid Model</a:t>
            </a:r>
            <a:endParaRPr/>
          </a:p>
        </p:txBody>
      </p:sp>
      <p:sp>
        <p:nvSpPr>
          <p:cNvPr id="688" name="Google Shape;688;g26a63026683_6_12"/>
          <p:cNvSpPr txBox="1"/>
          <p:nvPr>
            <p:ph idx="12" type="sldNum"/>
          </p:nvPr>
        </p:nvSpPr>
        <p:spPr>
          <a:xfrm>
            <a:off x="11460295" y="6333009"/>
            <a:ext cx="731700" cy="525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689" name="Google Shape;689;g26a63026683_6_12"/>
          <p:cNvSpPr txBox="1"/>
          <p:nvPr>
            <p:ph idx="4294967295" type="body"/>
          </p:nvPr>
        </p:nvSpPr>
        <p:spPr>
          <a:xfrm>
            <a:off x="838200" y="1690825"/>
            <a:ext cx="9324600" cy="1689000"/>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90000"/>
              </a:lnSpc>
              <a:spcBef>
                <a:spcPts val="1000"/>
              </a:spcBef>
              <a:spcAft>
                <a:spcPts val="0"/>
              </a:spcAft>
              <a:buSzPts val="1800"/>
              <a:buChar char="◇"/>
            </a:pPr>
            <a:r>
              <a:rPr lang="en-US" sz="1800"/>
              <a:t>Transmission simulation - PandaPower</a:t>
            </a:r>
            <a:endParaRPr sz="1800"/>
          </a:p>
          <a:p>
            <a:pPr indent="-342900" lvl="0" marL="457200" rtl="0" algn="l">
              <a:lnSpc>
                <a:spcPct val="90000"/>
              </a:lnSpc>
              <a:spcBef>
                <a:spcPts val="1000"/>
              </a:spcBef>
              <a:spcAft>
                <a:spcPts val="0"/>
              </a:spcAft>
              <a:buSzPts val="1800"/>
              <a:buChar char="◇"/>
            </a:pPr>
            <a:r>
              <a:rPr lang="en-US" sz="1800"/>
              <a:t>Distribution simulation - DSS-Python</a:t>
            </a:r>
            <a:endParaRPr sz="1800"/>
          </a:p>
          <a:p>
            <a:pPr indent="-342900" lvl="1" marL="914400" rtl="0" algn="l">
              <a:lnSpc>
                <a:spcPct val="90000"/>
              </a:lnSpc>
              <a:spcBef>
                <a:spcPts val="1000"/>
              </a:spcBef>
              <a:spcAft>
                <a:spcPts val="0"/>
              </a:spcAft>
              <a:buSzPts val="1800"/>
              <a:buChar char="○"/>
            </a:pPr>
            <a:r>
              <a:rPr lang="en-US" sz="1800"/>
              <a:t>Santa Fe distribution model from BetterGrids.org.</a:t>
            </a:r>
            <a:endParaRPr sz="1800"/>
          </a:p>
          <a:p>
            <a:pPr indent="-342900" lvl="0" marL="457200" rtl="0" algn="l">
              <a:lnSpc>
                <a:spcPct val="90000"/>
              </a:lnSpc>
              <a:spcBef>
                <a:spcPts val="1000"/>
              </a:spcBef>
              <a:spcAft>
                <a:spcPts val="1000"/>
              </a:spcAft>
              <a:buSzPts val="1800"/>
              <a:buChar char="◇"/>
            </a:pPr>
            <a:r>
              <a:rPr lang="en-US" sz="1800"/>
              <a:t>Helics is used to facilitate the communication between the two softwares and simulate electric vehicle load profiles</a:t>
            </a:r>
            <a:endParaRPr sz="1800"/>
          </a:p>
        </p:txBody>
      </p:sp>
      <p:pic>
        <p:nvPicPr>
          <p:cNvPr id="690" name="Google Shape;690;g26a63026683_6_12"/>
          <p:cNvPicPr preferRelativeResize="0"/>
          <p:nvPr/>
        </p:nvPicPr>
        <p:blipFill rotWithShape="1">
          <a:blip r:embed="rId4">
            <a:alphaModFix/>
          </a:blip>
          <a:srcRect b="0" l="0" r="5365" t="0"/>
          <a:stretch/>
        </p:blipFill>
        <p:spPr>
          <a:xfrm>
            <a:off x="443975" y="3265725"/>
            <a:ext cx="6260700" cy="2596675"/>
          </a:xfrm>
          <a:prstGeom prst="rect">
            <a:avLst/>
          </a:prstGeom>
          <a:noFill/>
          <a:ln>
            <a:noFill/>
          </a:ln>
        </p:spPr>
      </p:pic>
      <p:pic>
        <p:nvPicPr>
          <p:cNvPr id="691" name="Google Shape;691;g26a63026683_6_12"/>
          <p:cNvPicPr preferRelativeResize="0"/>
          <p:nvPr/>
        </p:nvPicPr>
        <p:blipFill rotWithShape="1">
          <a:blip r:embed="rId5">
            <a:alphaModFix/>
          </a:blip>
          <a:srcRect b="0" l="0" r="0" t="0"/>
          <a:stretch/>
        </p:blipFill>
        <p:spPr>
          <a:xfrm>
            <a:off x="1011774" y="5388249"/>
            <a:ext cx="796025" cy="670000"/>
          </a:xfrm>
          <a:prstGeom prst="rect">
            <a:avLst/>
          </a:prstGeom>
          <a:noFill/>
          <a:ln>
            <a:noFill/>
          </a:ln>
        </p:spPr>
      </p:pic>
      <p:cxnSp>
        <p:nvCxnSpPr>
          <p:cNvPr id="692" name="Google Shape;692;g26a63026683_6_12"/>
          <p:cNvCxnSpPr>
            <a:endCxn id="693" idx="1"/>
          </p:cNvCxnSpPr>
          <p:nvPr/>
        </p:nvCxnSpPr>
        <p:spPr>
          <a:xfrm>
            <a:off x="4510200" y="5127200"/>
            <a:ext cx="1338600" cy="938100"/>
          </a:xfrm>
          <a:prstGeom prst="straightConnector1">
            <a:avLst/>
          </a:prstGeom>
          <a:noFill/>
          <a:ln cap="flat" cmpd="sng" w="9525">
            <a:solidFill>
              <a:schemeClr val="dk1"/>
            </a:solidFill>
            <a:prstDash val="solid"/>
            <a:round/>
            <a:headEnd len="med" w="med" type="triangle"/>
            <a:tailEnd len="med" w="med" type="triangle"/>
          </a:ln>
        </p:spPr>
      </p:cxnSp>
      <p:sp>
        <p:nvSpPr>
          <p:cNvPr id="693" name="Google Shape;693;g26a63026683_6_12"/>
          <p:cNvSpPr/>
          <p:nvPr/>
        </p:nvSpPr>
        <p:spPr>
          <a:xfrm>
            <a:off x="5848800" y="5533250"/>
            <a:ext cx="1570500" cy="1064100"/>
          </a:xfrm>
          <a:prstGeom prst="rect">
            <a:avLst/>
          </a:prstGeom>
          <a:solidFill>
            <a:srgbClr val="9E9E9E">
              <a:alpha val="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Mulish"/>
                <a:ea typeface="Mulish"/>
                <a:cs typeface="Mulish"/>
                <a:sym typeface="Mulish"/>
              </a:rPr>
              <a:t>HELICS</a:t>
            </a:r>
            <a:endParaRPr b="0" i="0" sz="1400" u="none" cap="none" strike="noStrike">
              <a:solidFill>
                <a:srgbClr val="000000"/>
              </a:solidFill>
              <a:latin typeface="Mulish"/>
              <a:ea typeface="Mulish"/>
              <a:cs typeface="Mulish"/>
              <a:sym typeface="Mulish"/>
            </a:endParaRPr>
          </a:p>
        </p:txBody>
      </p:sp>
      <p:pic>
        <p:nvPicPr>
          <p:cNvPr id="694" name="Google Shape;694;g26a63026683_6_12"/>
          <p:cNvPicPr preferRelativeResize="0"/>
          <p:nvPr/>
        </p:nvPicPr>
        <p:blipFill rotWithShape="1">
          <a:blip r:embed="rId6">
            <a:alphaModFix/>
          </a:blip>
          <a:srcRect b="0" l="0" r="0" t="0"/>
          <a:stretch/>
        </p:blipFill>
        <p:spPr>
          <a:xfrm>
            <a:off x="5930304" y="6126861"/>
            <a:ext cx="331398" cy="384773"/>
          </a:xfrm>
          <a:prstGeom prst="rect">
            <a:avLst/>
          </a:prstGeom>
          <a:noFill/>
          <a:ln>
            <a:noFill/>
          </a:ln>
        </p:spPr>
      </p:pic>
      <p:cxnSp>
        <p:nvCxnSpPr>
          <p:cNvPr id="695" name="Google Shape;695;g26a63026683_6_12"/>
          <p:cNvCxnSpPr>
            <a:stCxn id="693" idx="3"/>
            <a:endCxn id="686" idx="0"/>
          </p:cNvCxnSpPr>
          <p:nvPr/>
        </p:nvCxnSpPr>
        <p:spPr>
          <a:xfrm flipH="1" rot="10800000">
            <a:off x="7419300" y="3379700"/>
            <a:ext cx="2848800" cy="2685600"/>
          </a:xfrm>
          <a:prstGeom prst="straightConnector1">
            <a:avLst/>
          </a:prstGeom>
          <a:noFill/>
          <a:ln cap="flat" cmpd="sng" w="9525">
            <a:solidFill>
              <a:schemeClr val="dk1"/>
            </a:solidFill>
            <a:prstDash val="solid"/>
            <a:round/>
            <a:headEnd len="med" w="med" type="triangle"/>
            <a:tailEnd len="med" w="med" type="triangle"/>
          </a:ln>
        </p:spPr>
      </p:cxnSp>
      <p:pic>
        <p:nvPicPr>
          <p:cNvPr id="696" name="Google Shape;696;g26a63026683_6_12"/>
          <p:cNvPicPr preferRelativeResize="0"/>
          <p:nvPr/>
        </p:nvPicPr>
        <p:blipFill>
          <a:blip r:embed="rId7">
            <a:alphaModFix/>
          </a:blip>
          <a:stretch>
            <a:fillRect/>
          </a:stretch>
        </p:blipFill>
        <p:spPr>
          <a:xfrm>
            <a:off x="10492175" y="5862400"/>
            <a:ext cx="631275" cy="616825"/>
          </a:xfrm>
          <a:prstGeom prst="rect">
            <a:avLst/>
          </a:prstGeom>
          <a:solidFill>
            <a:schemeClr val="accent2"/>
          </a:solidFill>
          <a:ln cap="flat" cmpd="sng" w="9525">
            <a:solidFill>
              <a:schemeClr val="accent3"/>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lectricity Access Meeting by Slidesgo">
  <a:themeElements>
    <a:clrScheme name="Simple Light">
      <a:dk1>
        <a:srgbClr val="1D1D1B"/>
      </a:dk1>
      <a:lt1>
        <a:srgbClr val="D1630F"/>
      </a:lt1>
      <a:dk2>
        <a:srgbClr val="E5E5E5"/>
      </a:dk2>
      <a:lt2>
        <a:srgbClr val="CCCCCC"/>
      </a:lt2>
      <a:accent1>
        <a:srgbClr val="B4B4B4"/>
      </a:accent1>
      <a:accent2>
        <a:srgbClr val="FFFFFF"/>
      </a:accent2>
      <a:accent3>
        <a:srgbClr val="FFFFFF"/>
      </a:accent3>
      <a:accent4>
        <a:srgbClr val="FFFFFF"/>
      </a:accent4>
      <a:accent5>
        <a:srgbClr val="FFFFFF"/>
      </a:accent5>
      <a:accent6>
        <a:srgbClr val="FFFFFF"/>
      </a:accent6>
      <a:hlink>
        <a:srgbClr val="1D1D1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2019-11-16T15:00:05Z</dcterms:created>
  <dc:creator>Akhilesh Tyagi</dc:creator>
</cp:coreProperties>
</file>